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4"/>
  </p:notesMasterIdLst>
  <p:sldIdLst>
    <p:sldId id="256" r:id="rId2"/>
    <p:sldId id="309" r:id="rId3"/>
    <p:sldId id="297" r:id="rId4"/>
    <p:sldId id="298" r:id="rId5"/>
    <p:sldId id="289" r:id="rId6"/>
    <p:sldId id="261" r:id="rId7"/>
    <p:sldId id="311" r:id="rId8"/>
    <p:sldId id="299" r:id="rId9"/>
    <p:sldId id="300" r:id="rId10"/>
    <p:sldId id="301" r:id="rId11"/>
    <p:sldId id="303" r:id="rId12"/>
    <p:sldId id="351" r:id="rId13"/>
    <p:sldId id="302" r:id="rId14"/>
    <p:sldId id="350" r:id="rId15"/>
    <p:sldId id="353" r:id="rId16"/>
    <p:sldId id="355" r:id="rId17"/>
    <p:sldId id="358" r:id="rId18"/>
    <p:sldId id="352" r:id="rId19"/>
    <p:sldId id="357" r:id="rId20"/>
    <p:sldId id="359" r:id="rId21"/>
    <p:sldId id="360" r:id="rId22"/>
    <p:sldId id="361" r:id="rId23"/>
    <p:sldId id="364" r:id="rId24"/>
    <p:sldId id="362" r:id="rId25"/>
    <p:sldId id="363" r:id="rId26"/>
    <p:sldId id="354" r:id="rId27"/>
    <p:sldId id="356" r:id="rId28"/>
    <p:sldId id="365" r:id="rId29"/>
    <p:sldId id="366" r:id="rId30"/>
    <p:sldId id="367" r:id="rId31"/>
    <p:sldId id="368" r:id="rId32"/>
    <p:sldId id="287" r:id="rId33"/>
  </p:sldIdLst>
  <p:sldSz cx="20104100" cy="1130935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EF8420"/>
    <a:srgbClr val="102F3E"/>
    <a:srgbClr val="0F303F"/>
    <a:srgbClr val="5B7191"/>
    <a:srgbClr val="10303F"/>
    <a:srgbClr val="124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1"/>
    <p:restoredTop sz="93534"/>
  </p:normalViewPr>
  <p:slideViewPr>
    <p:cSldViewPr snapToGrid="0" snapToObjects="1" showGuides="1">
      <p:cViewPr>
        <p:scale>
          <a:sx n="60" d="100"/>
          <a:sy n="60" d="100"/>
        </p:scale>
        <p:origin x="86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93D1A-02DD-2444-A0A3-4CC794626CB9}" type="doc">
      <dgm:prSet loTypeId="urn:microsoft.com/office/officeart/2005/8/layout/radial6" loCatId="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64E408D-491C-254A-8C3D-422C4E9D7FA4}">
      <dgm:prSet phldrT="[Text]"/>
      <dgm:spPr/>
      <dgm:t>
        <a:bodyPr/>
        <a:lstStyle/>
        <a:p>
          <a:r>
            <a:rPr lang="en-US" dirty="0" smtClean="0"/>
            <a:t>Urban/City Data</a:t>
          </a:r>
          <a:endParaRPr lang="en-US" dirty="0"/>
        </a:p>
      </dgm:t>
    </dgm:pt>
    <dgm:pt modelId="{4ECC1127-C62A-5844-BEDC-D79967297D63}" type="parTrans" cxnId="{AF2AF2C1-BF6B-4D46-9F6E-51F9F8D1EB17}">
      <dgm:prSet/>
      <dgm:spPr/>
      <dgm:t>
        <a:bodyPr/>
        <a:lstStyle/>
        <a:p>
          <a:endParaRPr lang="en-US"/>
        </a:p>
      </dgm:t>
    </dgm:pt>
    <dgm:pt modelId="{0C0E8354-081E-D643-8A24-58437FA1A473}" type="sibTrans" cxnId="{AF2AF2C1-BF6B-4D46-9F6E-51F9F8D1EB17}">
      <dgm:prSet/>
      <dgm:spPr/>
      <dgm:t>
        <a:bodyPr/>
        <a:lstStyle/>
        <a:p>
          <a:endParaRPr lang="en-US"/>
        </a:p>
      </dgm:t>
    </dgm:pt>
    <dgm:pt modelId="{9AE32B0A-C6E9-B145-A3BE-F99B78DF0DC9}">
      <dgm:prSet phldrT="[Text]"/>
      <dgm:spPr/>
      <dgm:t>
        <a:bodyPr/>
        <a:lstStyle/>
        <a:p>
          <a:r>
            <a:rPr lang="en-US" b="1" dirty="0" smtClean="0"/>
            <a:t>Citizen Aspiration</a:t>
          </a:r>
          <a:endParaRPr lang="en-US" b="1" dirty="0"/>
        </a:p>
      </dgm:t>
    </dgm:pt>
    <dgm:pt modelId="{A6E69D8D-21EC-BF4D-812A-7E611F96B116}" type="parTrans" cxnId="{5FBF5EDF-7C66-6D4F-AD85-F73AC6563103}">
      <dgm:prSet/>
      <dgm:spPr/>
      <dgm:t>
        <a:bodyPr/>
        <a:lstStyle/>
        <a:p>
          <a:endParaRPr lang="en-US"/>
        </a:p>
      </dgm:t>
    </dgm:pt>
    <dgm:pt modelId="{DB732AD1-277C-2F47-B8A9-39BB56624234}" type="sibTrans" cxnId="{5FBF5EDF-7C66-6D4F-AD85-F73AC6563103}">
      <dgm:prSet/>
      <dgm:spPr/>
      <dgm:t>
        <a:bodyPr/>
        <a:lstStyle/>
        <a:p>
          <a:endParaRPr lang="en-US"/>
        </a:p>
      </dgm:t>
    </dgm:pt>
    <dgm:pt modelId="{99F18BED-402C-6942-8A61-0C77DD196CBE}">
      <dgm:prSet phldrT="[Text]"/>
      <dgm:spPr/>
      <dgm:t>
        <a:bodyPr/>
        <a:lstStyle/>
        <a:p>
          <a:r>
            <a:rPr lang="en-US" b="1" dirty="0" smtClean="0"/>
            <a:t>Transport</a:t>
          </a:r>
          <a:endParaRPr lang="en-US" b="1" dirty="0"/>
        </a:p>
      </dgm:t>
    </dgm:pt>
    <dgm:pt modelId="{D6EAC9DF-2D04-4748-979E-0BE0A149E409}" type="parTrans" cxnId="{B20B2748-BA98-8C45-BFBE-C13486FC620D}">
      <dgm:prSet/>
      <dgm:spPr/>
      <dgm:t>
        <a:bodyPr/>
        <a:lstStyle/>
        <a:p>
          <a:endParaRPr lang="en-US"/>
        </a:p>
      </dgm:t>
    </dgm:pt>
    <dgm:pt modelId="{0DC75B5D-A1F0-284D-84E9-585E4973AA9C}" type="sibTrans" cxnId="{B20B2748-BA98-8C45-BFBE-C13486FC620D}">
      <dgm:prSet/>
      <dgm:spPr/>
      <dgm:t>
        <a:bodyPr/>
        <a:lstStyle/>
        <a:p>
          <a:endParaRPr lang="en-US"/>
        </a:p>
      </dgm:t>
    </dgm:pt>
    <dgm:pt modelId="{8B29E7DD-D069-FF4D-8F6A-7E31D1D5AA07}">
      <dgm:prSet phldrT="[Text]"/>
      <dgm:spPr/>
      <dgm:t>
        <a:bodyPr/>
        <a:lstStyle/>
        <a:p>
          <a:r>
            <a:rPr lang="en-US" b="1" dirty="0" smtClean="0"/>
            <a:t>Tax</a:t>
          </a:r>
          <a:endParaRPr lang="en-US" b="1" dirty="0"/>
        </a:p>
      </dgm:t>
    </dgm:pt>
    <dgm:pt modelId="{331AA721-E3E8-B941-B123-E83969A82B53}" type="parTrans" cxnId="{5483DE28-96AB-2645-AF55-5A917F373B75}">
      <dgm:prSet/>
      <dgm:spPr/>
      <dgm:t>
        <a:bodyPr/>
        <a:lstStyle/>
        <a:p>
          <a:endParaRPr lang="en-US"/>
        </a:p>
      </dgm:t>
    </dgm:pt>
    <dgm:pt modelId="{2F61D80E-DF3F-D747-9F1D-543F0D2648B5}" type="sibTrans" cxnId="{5483DE28-96AB-2645-AF55-5A917F373B75}">
      <dgm:prSet/>
      <dgm:spPr/>
      <dgm:t>
        <a:bodyPr/>
        <a:lstStyle/>
        <a:p>
          <a:endParaRPr lang="en-US"/>
        </a:p>
      </dgm:t>
    </dgm:pt>
    <dgm:pt modelId="{B6E1DB9D-5F8B-3345-90FD-494B6EB8A019}">
      <dgm:prSet phldrT="[Text]"/>
      <dgm:spPr/>
      <dgm:t>
        <a:bodyPr/>
        <a:lstStyle/>
        <a:p>
          <a:r>
            <a:rPr lang="en-US" b="1" dirty="0" smtClean="0"/>
            <a:t>Subsidy</a:t>
          </a:r>
          <a:endParaRPr lang="en-US" b="1" dirty="0"/>
        </a:p>
      </dgm:t>
    </dgm:pt>
    <dgm:pt modelId="{E90BECBE-CACF-1943-9A44-1B375D14DABD}" type="parTrans" cxnId="{6615DC0F-4BBC-F348-A5A8-49DA20662A8F}">
      <dgm:prSet/>
      <dgm:spPr/>
      <dgm:t>
        <a:bodyPr/>
        <a:lstStyle/>
        <a:p>
          <a:endParaRPr lang="en-US"/>
        </a:p>
      </dgm:t>
    </dgm:pt>
    <dgm:pt modelId="{E411C40F-B10A-534B-9895-6A7E0EE5C6DF}" type="sibTrans" cxnId="{6615DC0F-4BBC-F348-A5A8-49DA20662A8F}">
      <dgm:prSet/>
      <dgm:spPr/>
      <dgm:t>
        <a:bodyPr/>
        <a:lstStyle/>
        <a:p>
          <a:endParaRPr lang="en-US"/>
        </a:p>
      </dgm:t>
    </dgm:pt>
    <dgm:pt modelId="{E1415DD5-4C35-9C49-9917-F1CA649F53E9}">
      <dgm:prSet phldrT="[Text]"/>
      <dgm:spPr/>
      <dgm:t>
        <a:bodyPr/>
        <a:lstStyle/>
        <a:p>
          <a:r>
            <a:rPr lang="en-US" b="1" dirty="0" smtClean="0"/>
            <a:t>Health</a:t>
          </a:r>
          <a:endParaRPr lang="en-US" b="1" dirty="0"/>
        </a:p>
      </dgm:t>
    </dgm:pt>
    <dgm:pt modelId="{13581959-BF54-7149-9D03-3F2F391D9DBC}" type="parTrans" cxnId="{6C16BA96-EAC6-064F-A5E7-F8A0280DCA9A}">
      <dgm:prSet/>
      <dgm:spPr/>
      <dgm:t>
        <a:bodyPr/>
        <a:lstStyle/>
        <a:p>
          <a:endParaRPr lang="en-US"/>
        </a:p>
      </dgm:t>
    </dgm:pt>
    <dgm:pt modelId="{7CFE0F49-8D37-0C44-A581-40C5BDE809F3}" type="sibTrans" cxnId="{6C16BA96-EAC6-064F-A5E7-F8A0280DCA9A}">
      <dgm:prSet/>
      <dgm:spPr/>
      <dgm:t>
        <a:bodyPr/>
        <a:lstStyle/>
        <a:p>
          <a:endParaRPr lang="en-US"/>
        </a:p>
      </dgm:t>
    </dgm:pt>
    <dgm:pt modelId="{8C0668E5-71CC-754B-9E76-8861D61CD517}">
      <dgm:prSet phldrT="[Text]"/>
      <dgm:spPr/>
      <dgm:t>
        <a:bodyPr/>
        <a:lstStyle/>
        <a:p>
          <a:r>
            <a:rPr lang="en-US" b="1" dirty="0" smtClean="0"/>
            <a:t>Education</a:t>
          </a:r>
          <a:endParaRPr lang="en-US" b="1" dirty="0"/>
        </a:p>
      </dgm:t>
    </dgm:pt>
    <dgm:pt modelId="{1F878829-279D-FF4C-8712-77A71AFF1E36}" type="parTrans" cxnId="{EE64B893-3A4C-5043-A4BA-542C9C841493}">
      <dgm:prSet/>
      <dgm:spPr/>
      <dgm:t>
        <a:bodyPr/>
        <a:lstStyle/>
        <a:p>
          <a:endParaRPr lang="en-US"/>
        </a:p>
      </dgm:t>
    </dgm:pt>
    <dgm:pt modelId="{6BDC0018-1145-DF4F-A253-3E98CCC35872}" type="sibTrans" cxnId="{EE64B893-3A4C-5043-A4BA-542C9C841493}">
      <dgm:prSet/>
      <dgm:spPr/>
      <dgm:t>
        <a:bodyPr/>
        <a:lstStyle/>
        <a:p>
          <a:endParaRPr lang="en-US"/>
        </a:p>
      </dgm:t>
    </dgm:pt>
    <dgm:pt modelId="{53B9A130-E8A4-A947-B4FA-2145EF159690}">
      <dgm:prSet phldrT="[Text]"/>
      <dgm:spPr/>
      <dgm:t>
        <a:bodyPr/>
        <a:lstStyle/>
        <a:p>
          <a:r>
            <a:rPr lang="en-US" b="1" dirty="0" smtClean="0"/>
            <a:t>Flood</a:t>
          </a:r>
          <a:endParaRPr lang="en-US" b="1" dirty="0"/>
        </a:p>
      </dgm:t>
    </dgm:pt>
    <dgm:pt modelId="{70668DE7-3726-0040-92AA-8EBB863B15FE}" type="parTrans" cxnId="{B4B7A988-99FC-8B43-8B34-7F006A452569}">
      <dgm:prSet/>
      <dgm:spPr/>
      <dgm:t>
        <a:bodyPr/>
        <a:lstStyle/>
        <a:p>
          <a:endParaRPr lang="en-US"/>
        </a:p>
      </dgm:t>
    </dgm:pt>
    <dgm:pt modelId="{F0063EE8-2DBF-BF48-BB37-DAE107A8F285}" type="sibTrans" cxnId="{B4B7A988-99FC-8B43-8B34-7F006A452569}">
      <dgm:prSet/>
      <dgm:spPr/>
      <dgm:t>
        <a:bodyPr/>
        <a:lstStyle/>
        <a:p>
          <a:endParaRPr lang="en-US"/>
        </a:p>
      </dgm:t>
    </dgm:pt>
    <dgm:pt modelId="{5BF4383D-FA33-7744-A914-2F642D28D69C}">
      <dgm:prSet phldrT="[Text]"/>
      <dgm:spPr/>
      <dgm:t>
        <a:bodyPr/>
        <a:lstStyle/>
        <a:p>
          <a:r>
            <a:rPr lang="en-US" b="1" dirty="0" smtClean="0"/>
            <a:t>Waste</a:t>
          </a:r>
          <a:endParaRPr lang="en-US" b="1" dirty="0"/>
        </a:p>
      </dgm:t>
    </dgm:pt>
    <dgm:pt modelId="{12E89549-F879-024F-AF49-0E42F62C280D}" type="parTrans" cxnId="{763AF50B-1655-CC4E-B15C-B8D421C0DA08}">
      <dgm:prSet/>
      <dgm:spPr/>
      <dgm:t>
        <a:bodyPr/>
        <a:lstStyle/>
        <a:p>
          <a:endParaRPr lang="en-US"/>
        </a:p>
      </dgm:t>
    </dgm:pt>
    <dgm:pt modelId="{8F07CDB0-D05C-6747-92BF-52DDD4530274}" type="sibTrans" cxnId="{763AF50B-1655-CC4E-B15C-B8D421C0DA08}">
      <dgm:prSet/>
      <dgm:spPr/>
      <dgm:t>
        <a:bodyPr/>
        <a:lstStyle/>
        <a:p>
          <a:endParaRPr lang="en-US"/>
        </a:p>
      </dgm:t>
    </dgm:pt>
    <dgm:pt modelId="{9BEB354F-31F0-F34D-A356-1C0E0F15B45D}" type="pres">
      <dgm:prSet presAssocID="{BC193D1A-02DD-2444-A0A3-4CC794626CB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69AAF-30D0-6E43-91B5-C7A8D959AC79}" type="pres">
      <dgm:prSet presAssocID="{864E408D-491C-254A-8C3D-422C4E9D7FA4}" presName="centerShape" presStyleLbl="node0" presStyleIdx="0" presStyleCnt="1"/>
      <dgm:spPr/>
      <dgm:t>
        <a:bodyPr/>
        <a:lstStyle/>
        <a:p>
          <a:endParaRPr lang="en-US"/>
        </a:p>
      </dgm:t>
    </dgm:pt>
    <dgm:pt modelId="{2794823E-EA6A-3A46-9EFE-BA717D2FDB13}" type="pres">
      <dgm:prSet presAssocID="{9AE32B0A-C6E9-B145-A3BE-F99B78DF0DC9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8F767-F5C2-AF4A-8065-950101948B4A}" type="pres">
      <dgm:prSet presAssocID="{9AE32B0A-C6E9-B145-A3BE-F99B78DF0DC9}" presName="dummy" presStyleCnt="0"/>
      <dgm:spPr/>
    </dgm:pt>
    <dgm:pt modelId="{1D34B078-CD43-3B46-A3D0-62AC5C5ABC1B}" type="pres">
      <dgm:prSet presAssocID="{DB732AD1-277C-2F47-B8A9-39BB56624234}" presName="sibTrans" presStyleLbl="sibTrans2D1" presStyleIdx="0" presStyleCnt="8"/>
      <dgm:spPr/>
      <dgm:t>
        <a:bodyPr/>
        <a:lstStyle/>
        <a:p>
          <a:endParaRPr lang="en-US"/>
        </a:p>
      </dgm:t>
    </dgm:pt>
    <dgm:pt modelId="{DF34A16A-0ACA-3044-96AC-E2A0FAE76773}" type="pres">
      <dgm:prSet presAssocID="{99F18BED-402C-6942-8A61-0C77DD196CBE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5D37E0-F490-4240-B390-9DD46BF9EBDE}" type="pres">
      <dgm:prSet presAssocID="{99F18BED-402C-6942-8A61-0C77DD196CBE}" presName="dummy" presStyleCnt="0"/>
      <dgm:spPr/>
    </dgm:pt>
    <dgm:pt modelId="{BDB54B9B-1A38-DE43-B58E-06D17849DE84}" type="pres">
      <dgm:prSet presAssocID="{0DC75B5D-A1F0-284D-84E9-585E4973AA9C}" presName="sibTrans" presStyleLbl="sibTrans2D1" presStyleIdx="1" presStyleCnt="8"/>
      <dgm:spPr/>
      <dgm:t>
        <a:bodyPr/>
        <a:lstStyle/>
        <a:p>
          <a:endParaRPr lang="en-US"/>
        </a:p>
      </dgm:t>
    </dgm:pt>
    <dgm:pt modelId="{6FA441EA-A26F-6849-A0FE-357FC258633F}" type="pres">
      <dgm:prSet presAssocID="{8B29E7DD-D069-FF4D-8F6A-7E31D1D5AA07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1ACDF-ECD0-384A-BE15-66829DE45212}" type="pres">
      <dgm:prSet presAssocID="{8B29E7DD-D069-FF4D-8F6A-7E31D1D5AA07}" presName="dummy" presStyleCnt="0"/>
      <dgm:spPr/>
    </dgm:pt>
    <dgm:pt modelId="{6642F504-19BE-A647-8388-1D7A3516E878}" type="pres">
      <dgm:prSet presAssocID="{2F61D80E-DF3F-D747-9F1D-543F0D2648B5}" presName="sibTrans" presStyleLbl="sibTrans2D1" presStyleIdx="2" presStyleCnt="8"/>
      <dgm:spPr/>
      <dgm:t>
        <a:bodyPr/>
        <a:lstStyle/>
        <a:p>
          <a:endParaRPr lang="en-US"/>
        </a:p>
      </dgm:t>
    </dgm:pt>
    <dgm:pt modelId="{45D6558D-D47A-8947-8E56-231173CA75C7}" type="pres">
      <dgm:prSet presAssocID="{53B9A130-E8A4-A947-B4FA-2145EF159690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618DFE-7C2E-C44F-9DE4-2849BC42F322}" type="pres">
      <dgm:prSet presAssocID="{53B9A130-E8A4-A947-B4FA-2145EF159690}" presName="dummy" presStyleCnt="0"/>
      <dgm:spPr/>
    </dgm:pt>
    <dgm:pt modelId="{B21E7FCA-A8F2-F54D-B7D7-0EE9B487CA04}" type="pres">
      <dgm:prSet presAssocID="{F0063EE8-2DBF-BF48-BB37-DAE107A8F285}" presName="sibTrans" presStyleLbl="sibTrans2D1" presStyleIdx="3" presStyleCnt="8"/>
      <dgm:spPr/>
      <dgm:t>
        <a:bodyPr/>
        <a:lstStyle/>
        <a:p>
          <a:endParaRPr lang="en-US"/>
        </a:p>
      </dgm:t>
    </dgm:pt>
    <dgm:pt modelId="{A235156A-28DF-204C-86A5-7F24039865FE}" type="pres">
      <dgm:prSet presAssocID="{B6E1DB9D-5F8B-3345-90FD-494B6EB8A019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5AD67-2C9B-D14F-8812-61BA926B4DB1}" type="pres">
      <dgm:prSet presAssocID="{B6E1DB9D-5F8B-3345-90FD-494B6EB8A019}" presName="dummy" presStyleCnt="0"/>
      <dgm:spPr/>
    </dgm:pt>
    <dgm:pt modelId="{253D7BC4-B334-6447-BCD6-77405D669218}" type="pres">
      <dgm:prSet presAssocID="{E411C40F-B10A-534B-9895-6A7E0EE5C6DF}" presName="sibTrans" presStyleLbl="sibTrans2D1" presStyleIdx="4" presStyleCnt="8"/>
      <dgm:spPr/>
      <dgm:t>
        <a:bodyPr/>
        <a:lstStyle/>
        <a:p>
          <a:endParaRPr lang="en-US"/>
        </a:p>
      </dgm:t>
    </dgm:pt>
    <dgm:pt modelId="{24BF39E4-1F65-E549-B77D-4557D07DBA04}" type="pres">
      <dgm:prSet presAssocID="{E1415DD5-4C35-9C49-9917-F1CA649F53E9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BB5AA0-170D-FC49-823E-E0725DD0EF35}" type="pres">
      <dgm:prSet presAssocID="{E1415DD5-4C35-9C49-9917-F1CA649F53E9}" presName="dummy" presStyleCnt="0"/>
      <dgm:spPr/>
    </dgm:pt>
    <dgm:pt modelId="{978A495B-FD1A-1749-B6E0-073E6E23EBC9}" type="pres">
      <dgm:prSet presAssocID="{7CFE0F49-8D37-0C44-A581-40C5BDE809F3}" presName="sibTrans" presStyleLbl="sibTrans2D1" presStyleIdx="5" presStyleCnt="8"/>
      <dgm:spPr/>
      <dgm:t>
        <a:bodyPr/>
        <a:lstStyle/>
        <a:p>
          <a:endParaRPr lang="en-US"/>
        </a:p>
      </dgm:t>
    </dgm:pt>
    <dgm:pt modelId="{A45A54DB-8D8E-7345-B866-B2F9230D2960}" type="pres">
      <dgm:prSet presAssocID="{8C0668E5-71CC-754B-9E76-8861D61CD517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F0E1A-A678-CC45-9A2F-D6B74CA1D475}" type="pres">
      <dgm:prSet presAssocID="{8C0668E5-71CC-754B-9E76-8861D61CD517}" presName="dummy" presStyleCnt="0"/>
      <dgm:spPr/>
    </dgm:pt>
    <dgm:pt modelId="{207B9826-DA3A-8D4C-BC71-FFB72E67B002}" type="pres">
      <dgm:prSet presAssocID="{6BDC0018-1145-DF4F-A253-3E98CCC35872}" presName="sibTrans" presStyleLbl="sibTrans2D1" presStyleIdx="6" presStyleCnt="8"/>
      <dgm:spPr/>
      <dgm:t>
        <a:bodyPr/>
        <a:lstStyle/>
        <a:p>
          <a:endParaRPr lang="en-US"/>
        </a:p>
      </dgm:t>
    </dgm:pt>
    <dgm:pt modelId="{2EF8730E-4516-3440-A485-15BDE16F9339}" type="pres">
      <dgm:prSet presAssocID="{5BF4383D-FA33-7744-A914-2F642D28D69C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757BB9-D989-DD47-8DB6-DD3E4BE38A7D}" type="pres">
      <dgm:prSet presAssocID="{5BF4383D-FA33-7744-A914-2F642D28D69C}" presName="dummy" presStyleCnt="0"/>
      <dgm:spPr/>
    </dgm:pt>
    <dgm:pt modelId="{EF07E87E-E5AE-B843-A256-40A0FFF96E4C}" type="pres">
      <dgm:prSet presAssocID="{8F07CDB0-D05C-6747-92BF-52DDD4530274}" presName="sibTrans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9C873537-9520-7B45-9CA4-3D3591198714}" type="presOf" srcId="{5BF4383D-FA33-7744-A914-2F642D28D69C}" destId="{2EF8730E-4516-3440-A485-15BDE16F9339}" srcOrd="0" destOrd="0" presId="urn:microsoft.com/office/officeart/2005/8/layout/radial6"/>
    <dgm:cxn modelId="{AF2AF2C1-BF6B-4D46-9F6E-51F9F8D1EB17}" srcId="{BC193D1A-02DD-2444-A0A3-4CC794626CB9}" destId="{864E408D-491C-254A-8C3D-422C4E9D7FA4}" srcOrd="0" destOrd="0" parTransId="{4ECC1127-C62A-5844-BEDC-D79967297D63}" sibTransId="{0C0E8354-081E-D643-8A24-58437FA1A473}"/>
    <dgm:cxn modelId="{388BD639-2650-C64C-8951-EA0F3ED3BBEF}" type="presOf" srcId="{9AE32B0A-C6E9-B145-A3BE-F99B78DF0DC9}" destId="{2794823E-EA6A-3A46-9EFE-BA717D2FDB13}" srcOrd="0" destOrd="0" presId="urn:microsoft.com/office/officeart/2005/8/layout/radial6"/>
    <dgm:cxn modelId="{574CF5A9-5B88-274B-8A5D-D94D4A708783}" type="presOf" srcId="{99F18BED-402C-6942-8A61-0C77DD196CBE}" destId="{DF34A16A-0ACA-3044-96AC-E2A0FAE76773}" srcOrd="0" destOrd="0" presId="urn:microsoft.com/office/officeart/2005/8/layout/radial6"/>
    <dgm:cxn modelId="{B4B7A988-99FC-8B43-8B34-7F006A452569}" srcId="{864E408D-491C-254A-8C3D-422C4E9D7FA4}" destId="{53B9A130-E8A4-A947-B4FA-2145EF159690}" srcOrd="3" destOrd="0" parTransId="{70668DE7-3726-0040-92AA-8EBB863B15FE}" sibTransId="{F0063EE8-2DBF-BF48-BB37-DAE107A8F285}"/>
    <dgm:cxn modelId="{EE64B893-3A4C-5043-A4BA-542C9C841493}" srcId="{864E408D-491C-254A-8C3D-422C4E9D7FA4}" destId="{8C0668E5-71CC-754B-9E76-8861D61CD517}" srcOrd="6" destOrd="0" parTransId="{1F878829-279D-FF4C-8712-77A71AFF1E36}" sibTransId="{6BDC0018-1145-DF4F-A253-3E98CCC35872}"/>
    <dgm:cxn modelId="{5483DE28-96AB-2645-AF55-5A917F373B75}" srcId="{864E408D-491C-254A-8C3D-422C4E9D7FA4}" destId="{8B29E7DD-D069-FF4D-8F6A-7E31D1D5AA07}" srcOrd="2" destOrd="0" parTransId="{331AA721-E3E8-B941-B123-E83969A82B53}" sibTransId="{2F61D80E-DF3F-D747-9F1D-543F0D2648B5}"/>
    <dgm:cxn modelId="{C704D525-E3A0-BC4E-AFCF-F26F6FE8FA0A}" type="presOf" srcId="{E411C40F-B10A-534B-9895-6A7E0EE5C6DF}" destId="{253D7BC4-B334-6447-BCD6-77405D669218}" srcOrd="0" destOrd="0" presId="urn:microsoft.com/office/officeart/2005/8/layout/radial6"/>
    <dgm:cxn modelId="{8A52198B-2D5C-5D4A-8261-AC38F0FBBFBB}" type="presOf" srcId="{DB732AD1-277C-2F47-B8A9-39BB56624234}" destId="{1D34B078-CD43-3B46-A3D0-62AC5C5ABC1B}" srcOrd="0" destOrd="0" presId="urn:microsoft.com/office/officeart/2005/8/layout/radial6"/>
    <dgm:cxn modelId="{DEAEC677-425C-6949-AE50-72AA1EB6857B}" type="presOf" srcId="{8B29E7DD-D069-FF4D-8F6A-7E31D1D5AA07}" destId="{6FA441EA-A26F-6849-A0FE-357FC258633F}" srcOrd="0" destOrd="0" presId="urn:microsoft.com/office/officeart/2005/8/layout/radial6"/>
    <dgm:cxn modelId="{763AF50B-1655-CC4E-B15C-B8D421C0DA08}" srcId="{864E408D-491C-254A-8C3D-422C4E9D7FA4}" destId="{5BF4383D-FA33-7744-A914-2F642D28D69C}" srcOrd="7" destOrd="0" parTransId="{12E89549-F879-024F-AF49-0E42F62C280D}" sibTransId="{8F07CDB0-D05C-6747-92BF-52DDD4530274}"/>
    <dgm:cxn modelId="{5CB64EEE-9BAB-A742-A4A3-5B55CEDB7BB2}" type="presOf" srcId="{53B9A130-E8A4-A947-B4FA-2145EF159690}" destId="{45D6558D-D47A-8947-8E56-231173CA75C7}" srcOrd="0" destOrd="0" presId="urn:microsoft.com/office/officeart/2005/8/layout/radial6"/>
    <dgm:cxn modelId="{B20B2748-BA98-8C45-BFBE-C13486FC620D}" srcId="{864E408D-491C-254A-8C3D-422C4E9D7FA4}" destId="{99F18BED-402C-6942-8A61-0C77DD196CBE}" srcOrd="1" destOrd="0" parTransId="{D6EAC9DF-2D04-4748-979E-0BE0A149E409}" sibTransId="{0DC75B5D-A1F0-284D-84E9-585E4973AA9C}"/>
    <dgm:cxn modelId="{067B8161-229B-344E-9DDE-7537B7F2224F}" type="presOf" srcId="{7CFE0F49-8D37-0C44-A581-40C5BDE809F3}" destId="{978A495B-FD1A-1749-B6E0-073E6E23EBC9}" srcOrd="0" destOrd="0" presId="urn:microsoft.com/office/officeart/2005/8/layout/radial6"/>
    <dgm:cxn modelId="{956B9F94-D634-284D-B0B7-2DB7B6FE3281}" type="presOf" srcId="{6BDC0018-1145-DF4F-A253-3E98CCC35872}" destId="{207B9826-DA3A-8D4C-BC71-FFB72E67B002}" srcOrd="0" destOrd="0" presId="urn:microsoft.com/office/officeart/2005/8/layout/radial6"/>
    <dgm:cxn modelId="{6615DC0F-4BBC-F348-A5A8-49DA20662A8F}" srcId="{864E408D-491C-254A-8C3D-422C4E9D7FA4}" destId="{B6E1DB9D-5F8B-3345-90FD-494B6EB8A019}" srcOrd="4" destOrd="0" parTransId="{E90BECBE-CACF-1943-9A44-1B375D14DABD}" sibTransId="{E411C40F-B10A-534B-9895-6A7E0EE5C6DF}"/>
    <dgm:cxn modelId="{38B30B32-FBDD-FD4E-9620-00C06A8F90A2}" type="presOf" srcId="{E1415DD5-4C35-9C49-9917-F1CA649F53E9}" destId="{24BF39E4-1F65-E549-B77D-4557D07DBA04}" srcOrd="0" destOrd="0" presId="urn:microsoft.com/office/officeart/2005/8/layout/radial6"/>
    <dgm:cxn modelId="{5FBF5EDF-7C66-6D4F-AD85-F73AC6563103}" srcId="{864E408D-491C-254A-8C3D-422C4E9D7FA4}" destId="{9AE32B0A-C6E9-B145-A3BE-F99B78DF0DC9}" srcOrd="0" destOrd="0" parTransId="{A6E69D8D-21EC-BF4D-812A-7E611F96B116}" sibTransId="{DB732AD1-277C-2F47-B8A9-39BB56624234}"/>
    <dgm:cxn modelId="{03512024-6348-4746-95D9-2E726EF7FE4C}" type="presOf" srcId="{8F07CDB0-D05C-6747-92BF-52DDD4530274}" destId="{EF07E87E-E5AE-B843-A256-40A0FFF96E4C}" srcOrd="0" destOrd="0" presId="urn:microsoft.com/office/officeart/2005/8/layout/radial6"/>
    <dgm:cxn modelId="{BA7BB35A-3B21-F349-A261-1D08AE8E6F9C}" type="presOf" srcId="{8C0668E5-71CC-754B-9E76-8861D61CD517}" destId="{A45A54DB-8D8E-7345-B866-B2F9230D2960}" srcOrd="0" destOrd="0" presId="urn:microsoft.com/office/officeart/2005/8/layout/radial6"/>
    <dgm:cxn modelId="{6C16BA96-EAC6-064F-A5E7-F8A0280DCA9A}" srcId="{864E408D-491C-254A-8C3D-422C4E9D7FA4}" destId="{E1415DD5-4C35-9C49-9917-F1CA649F53E9}" srcOrd="5" destOrd="0" parTransId="{13581959-BF54-7149-9D03-3F2F391D9DBC}" sibTransId="{7CFE0F49-8D37-0C44-A581-40C5BDE809F3}"/>
    <dgm:cxn modelId="{E01FAE12-DE35-0247-96D3-2009FA82C36B}" type="presOf" srcId="{0DC75B5D-A1F0-284D-84E9-585E4973AA9C}" destId="{BDB54B9B-1A38-DE43-B58E-06D17849DE84}" srcOrd="0" destOrd="0" presId="urn:microsoft.com/office/officeart/2005/8/layout/radial6"/>
    <dgm:cxn modelId="{2953CF70-7B43-8E4E-A88F-B1AA0B5133A7}" type="presOf" srcId="{F0063EE8-2DBF-BF48-BB37-DAE107A8F285}" destId="{B21E7FCA-A8F2-F54D-B7D7-0EE9B487CA04}" srcOrd="0" destOrd="0" presId="urn:microsoft.com/office/officeart/2005/8/layout/radial6"/>
    <dgm:cxn modelId="{5D81DA23-511D-094E-A488-FEF094F7AB61}" type="presOf" srcId="{864E408D-491C-254A-8C3D-422C4E9D7FA4}" destId="{1EE69AAF-30D0-6E43-91B5-C7A8D959AC79}" srcOrd="0" destOrd="0" presId="urn:microsoft.com/office/officeart/2005/8/layout/radial6"/>
    <dgm:cxn modelId="{2697698B-CE00-F246-97C4-3755D4B2E406}" type="presOf" srcId="{2F61D80E-DF3F-D747-9F1D-543F0D2648B5}" destId="{6642F504-19BE-A647-8388-1D7A3516E878}" srcOrd="0" destOrd="0" presId="urn:microsoft.com/office/officeart/2005/8/layout/radial6"/>
    <dgm:cxn modelId="{EA525306-537B-D84F-83C1-A2B8E2239943}" type="presOf" srcId="{BC193D1A-02DD-2444-A0A3-4CC794626CB9}" destId="{9BEB354F-31F0-F34D-A356-1C0E0F15B45D}" srcOrd="0" destOrd="0" presId="urn:microsoft.com/office/officeart/2005/8/layout/radial6"/>
    <dgm:cxn modelId="{C0EF358A-E314-EC44-B581-6EFDC1405FFE}" type="presOf" srcId="{B6E1DB9D-5F8B-3345-90FD-494B6EB8A019}" destId="{A235156A-28DF-204C-86A5-7F24039865FE}" srcOrd="0" destOrd="0" presId="urn:microsoft.com/office/officeart/2005/8/layout/radial6"/>
    <dgm:cxn modelId="{15BFCAE0-2B1F-8949-92F5-76C25FD6C5C2}" type="presParOf" srcId="{9BEB354F-31F0-F34D-A356-1C0E0F15B45D}" destId="{1EE69AAF-30D0-6E43-91B5-C7A8D959AC79}" srcOrd="0" destOrd="0" presId="urn:microsoft.com/office/officeart/2005/8/layout/radial6"/>
    <dgm:cxn modelId="{29E46BA1-F989-3D4D-BF74-12D5C1E1F0AB}" type="presParOf" srcId="{9BEB354F-31F0-F34D-A356-1C0E0F15B45D}" destId="{2794823E-EA6A-3A46-9EFE-BA717D2FDB13}" srcOrd="1" destOrd="0" presId="urn:microsoft.com/office/officeart/2005/8/layout/radial6"/>
    <dgm:cxn modelId="{7BD633D1-01EC-0A4D-99EF-253C8B06F5A1}" type="presParOf" srcId="{9BEB354F-31F0-F34D-A356-1C0E0F15B45D}" destId="{F338F767-F5C2-AF4A-8065-950101948B4A}" srcOrd="2" destOrd="0" presId="urn:microsoft.com/office/officeart/2005/8/layout/radial6"/>
    <dgm:cxn modelId="{AE068003-AF5A-9F48-B2FD-A01786AA045A}" type="presParOf" srcId="{9BEB354F-31F0-F34D-A356-1C0E0F15B45D}" destId="{1D34B078-CD43-3B46-A3D0-62AC5C5ABC1B}" srcOrd="3" destOrd="0" presId="urn:microsoft.com/office/officeart/2005/8/layout/radial6"/>
    <dgm:cxn modelId="{02E7AD1F-F375-1B4E-AF34-B2C722A7E740}" type="presParOf" srcId="{9BEB354F-31F0-F34D-A356-1C0E0F15B45D}" destId="{DF34A16A-0ACA-3044-96AC-E2A0FAE76773}" srcOrd="4" destOrd="0" presId="urn:microsoft.com/office/officeart/2005/8/layout/radial6"/>
    <dgm:cxn modelId="{21DD62A6-6FC3-174B-A7E7-7DA0DDE1FA08}" type="presParOf" srcId="{9BEB354F-31F0-F34D-A356-1C0E0F15B45D}" destId="{ED5D37E0-F490-4240-B390-9DD46BF9EBDE}" srcOrd="5" destOrd="0" presId="urn:microsoft.com/office/officeart/2005/8/layout/radial6"/>
    <dgm:cxn modelId="{49391BD3-E6B8-4944-B646-5B2B5613F4E6}" type="presParOf" srcId="{9BEB354F-31F0-F34D-A356-1C0E0F15B45D}" destId="{BDB54B9B-1A38-DE43-B58E-06D17849DE84}" srcOrd="6" destOrd="0" presId="urn:microsoft.com/office/officeart/2005/8/layout/radial6"/>
    <dgm:cxn modelId="{FF14F90A-3B65-FF4E-BEA8-DE14726DE751}" type="presParOf" srcId="{9BEB354F-31F0-F34D-A356-1C0E0F15B45D}" destId="{6FA441EA-A26F-6849-A0FE-357FC258633F}" srcOrd="7" destOrd="0" presId="urn:microsoft.com/office/officeart/2005/8/layout/radial6"/>
    <dgm:cxn modelId="{48CF71B0-C536-E540-AC58-8075F7ECA1B1}" type="presParOf" srcId="{9BEB354F-31F0-F34D-A356-1C0E0F15B45D}" destId="{5461ACDF-ECD0-384A-BE15-66829DE45212}" srcOrd="8" destOrd="0" presId="urn:microsoft.com/office/officeart/2005/8/layout/radial6"/>
    <dgm:cxn modelId="{2A285F8F-2AFB-3D4E-8F99-08FCB9CFF7B2}" type="presParOf" srcId="{9BEB354F-31F0-F34D-A356-1C0E0F15B45D}" destId="{6642F504-19BE-A647-8388-1D7A3516E878}" srcOrd="9" destOrd="0" presId="urn:microsoft.com/office/officeart/2005/8/layout/radial6"/>
    <dgm:cxn modelId="{486CA103-9D8B-4D4B-8243-2BDA5213A8F2}" type="presParOf" srcId="{9BEB354F-31F0-F34D-A356-1C0E0F15B45D}" destId="{45D6558D-D47A-8947-8E56-231173CA75C7}" srcOrd="10" destOrd="0" presId="urn:microsoft.com/office/officeart/2005/8/layout/radial6"/>
    <dgm:cxn modelId="{DECB2D35-5049-3C4E-9976-C331D0ECD847}" type="presParOf" srcId="{9BEB354F-31F0-F34D-A356-1C0E0F15B45D}" destId="{B7618DFE-7C2E-C44F-9DE4-2849BC42F322}" srcOrd="11" destOrd="0" presId="urn:microsoft.com/office/officeart/2005/8/layout/radial6"/>
    <dgm:cxn modelId="{4982D00C-05B5-E64C-BBD5-89298AA78C33}" type="presParOf" srcId="{9BEB354F-31F0-F34D-A356-1C0E0F15B45D}" destId="{B21E7FCA-A8F2-F54D-B7D7-0EE9B487CA04}" srcOrd="12" destOrd="0" presId="urn:microsoft.com/office/officeart/2005/8/layout/radial6"/>
    <dgm:cxn modelId="{8326ADE3-1FE9-5F45-8AB2-7914F97A0F81}" type="presParOf" srcId="{9BEB354F-31F0-F34D-A356-1C0E0F15B45D}" destId="{A235156A-28DF-204C-86A5-7F24039865FE}" srcOrd="13" destOrd="0" presId="urn:microsoft.com/office/officeart/2005/8/layout/radial6"/>
    <dgm:cxn modelId="{1906927C-CA8B-2A4A-A329-89F1AFBCED56}" type="presParOf" srcId="{9BEB354F-31F0-F34D-A356-1C0E0F15B45D}" destId="{AAF5AD67-2C9B-D14F-8812-61BA926B4DB1}" srcOrd="14" destOrd="0" presId="urn:microsoft.com/office/officeart/2005/8/layout/radial6"/>
    <dgm:cxn modelId="{D6F02851-EEB8-4C46-842D-AF5B4184E9F6}" type="presParOf" srcId="{9BEB354F-31F0-F34D-A356-1C0E0F15B45D}" destId="{253D7BC4-B334-6447-BCD6-77405D669218}" srcOrd="15" destOrd="0" presId="urn:microsoft.com/office/officeart/2005/8/layout/radial6"/>
    <dgm:cxn modelId="{29BCB20F-410B-F942-BFBA-6B0D35153F58}" type="presParOf" srcId="{9BEB354F-31F0-F34D-A356-1C0E0F15B45D}" destId="{24BF39E4-1F65-E549-B77D-4557D07DBA04}" srcOrd="16" destOrd="0" presId="urn:microsoft.com/office/officeart/2005/8/layout/radial6"/>
    <dgm:cxn modelId="{BDE2B028-6378-8644-909A-2281C2E0C40E}" type="presParOf" srcId="{9BEB354F-31F0-F34D-A356-1C0E0F15B45D}" destId="{84BB5AA0-170D-FC49-823E-E0725DD0EF35}" srcOrd="17" destOrd="0" presId="urn:microsoft.com/office/officeart/2005/8/layout/radial6"/>
    <dgm:cxn modelId="{07E2DE95-601F-5343-8C9B-3509FB0DD257}" type="presParOf" srcId="{9BEB354F-31F0-F34D-A356-1C0E0F15B45D}" destId="{978A495B-FD1A-1749-B6E0-073E6E23EBC9}" srcOrd="18" destOrd="0" presId="urn:microsoft.com/office/officeart/2005/8/layout/radial6"/>
    <dgm:cxn modelId="{03EAA996-2746-E44F-BB29-89C58E2EEAA5}" type="presParOf" srcId="{9BEB354F-31F0-F34D-A356-1C0E0F15B45D}" destId="{A45A54DB-8D8E-7345-B866-B2F9230D2960}" srcOrd="19" destOrd="0" presId="urn:microsoft.com/office/officeart/2005/8/layout/radial6"/>
    <dgm:cxn modelId="{E380258E-D20A-104E-9CCE-A066BC09B562}" type="presParOf" srcId="{9BEB354F-31F0-F34D-A356-1C0E0F15B45D}" destId="{D98F0E1A-A678-CC45-9A2F-D6B74CA1D475}" srcOrd="20" destOrd="0" presId="urn:microsoft.com/office/officeart/2005/8/layout/radial6"/>
    <dgm:cxn modelId="{B87D2BF0-3538-B147-AB64-D27385EEEAAE}" type="presParOf" srcId="{9BEB354F-31F0-F34D-A356-1C0E0F15B45D}" destId="{207B9826-DA3A-8D4C-BC71-FFB72E67B002}" srcOrd="21" destOrd="0" presId="urn:microsoft.com/office/officeart/2005/8/layout/radial6"/>
    <dgm:cxn modelId="{024A7B05-AD12-554C-BFA1-DC3EA1E7BED6}" type="presParOf" srcId="{9BEB354F-31F0-F34D-A356-1C0E0F15B45D}" destId="{2EF8730E-4516-3440-A485-15BDE16F9339}" srcOrd="22" destOrd="0" presId="urn:microsoft.com/office/officeart/2005/8/layout/radial6"/>
    <dgm:cxn modelId="{E94816C5-DD72-D146-87A0-C5D78C9E7284}" type="presParOf" srcId="{9BEB354F-31F0-F34D-A356-1C0E0F15B45D}" destId="{A8757BB9-D989-DD47-8DB6-DD3E4BE38A7D}" srcOrd="23" destOrd="0" presId="urn:microsoft.com/office/officeart/2005/8/layout/radial6"/>
    <dgm:cxn modelId="{6A07DB04-46A3-F349-B633-8C5AC30A309D}" type="presParOf" srcId="{9BEB354F-31F0-F34D-A356-1C0E0F15B45D}" destId="{EF07E87E-E5AE-B843-A256-40A0FFF96E4C}" srcOrd="24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7E87E-E5AE-B843-A256-40A0FFF96E4C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13500000"/>
            <a:gd name="adj2" fmla="val 162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7B9826-DA3A-8D4C-BC71-FFB72E67B002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10800000"/>
            <a:gd name="adj2" fmla="val 135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8A495B-FD1A-1749-B6E0-073E6E23EBC9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8100000"/>
            <a:gd name="adj2" fmla="val 108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3D7BC4-B334-6447-BCD6-77405D669218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5400000"/>
            <a:gd name="adj2" fmla="val 81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1E7FCA-A8F2-F54D-B7D7-0EE9B487CA04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2700000"/>
            <a:gd name="adj2" fmla="val 54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642F504-19BE-A647-8388-1D7A3516E878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0"/>
            <a:gd name="adj2" fmla="val 27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B54B9B-1A38-DE43-B58E-06D17849DE84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18900000"/>
            <a:gd name="adj2" fmla="val 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34B078-CD43-3B46-A3D0-62AC5C5ABC1B}">
      <dsp:nvSpPr>
        <dsp:cNvPr id="0" name=""/>
        <dsp:cNvSpPr/>
      </dsp:nvSpPr>
      <dsp:spPr>
        <a:xfrm>
          <a:off x="2483450" y="830829"/>
          <a:ext cx="7461132" cy="7461132"/>
        </a:xfrm>
        <a:prstGeom prst="blockArc">
          <a:avLst>
            <a:gd name="adj1" fmla="val 16200000"/>
            <a:gd name="adj2" fmla="val 18900000"/>
            <a:gd name="adj3" fmla="val 3435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E69AAF-30D0-6E43-91B5-C7A8D959AC79}">
      <dsp:nvSpPr>
        <dsp:cNvPr id="0" name=""/>
        <dsp:cNvSpPr/>
      </dsp:nvSpPr>
      <dsp:spPr>
        <a:xfrm>
          <a:off x="4942691" y="3290071"/>
          <a:ext cx="2542649" cy="25426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Urban/City Data</a:t>
          </a:r>
          <a:endParaRPr lang="en-US" sz="2800" kern="1200" dirty="0"/>
        </a:p>
      </dsp:txBody>
      <dsp:txXfrm>
        <a:off x="5315053" y="3662433"/>
        <a:ext cx="1797925" cy="1797925"/>
      </dsp:txXfrm>
    </dsp:sp>
    <dsp:sp modelId="{2794823E-EA6A-3A46-9EFE-BA717D2FDB13}">
      <dsp:nvSpPr>
        <dsp:cNvPr id="0" name=""/>
        <dsp:cNvSpPr/>
      </dsp:nvSpPr>
      <dsp:spPr>
        <a:xfrm>
          <a:off x="5324089" y="4977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Citizen Aspiration</a:t>
          </a:r>
          <a:endParaRPr lang="en-US" sz="1900" b="1" kern="1200" dirty="0"/>
        </a:p>
      </dsp:txBody>
      <dsp:txXfrm>
        <a:off x="5584743" y="265631"/>
        <a:ext cx="1258546" cy="1258546"/>
      </dsp:txXfrm>
    </dsp:sp>
    <dsp:sp modelId="{DF34A16A-0ACA-3044-96AC-E2A0FAE76773}">
      <dsp:nvSpPr>
        <dsp:cNvPr id="0" name=""/>
        <dsp:cNvSpPr/>
      </dsp:nvSpPr>
      <dsp:spPr>
        <a:xfrm>
          <a:off x="7916690" y="1078867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Transport</a:t>
          </a:r>
          <a:endParaRPr lang="en-US" sz="1900" b="1" kern="1200" dirty="0"/>
        </a:p>
      </dsp:txBody>
      <dsp:txXfrm>
        <a:off x="8177344" y="1339521"/>
        <a:ext cx="1258546" cy="1258546"/>
      </dsp:txXfrm>
    </dsp:sp>
    <dsp:sp modelId="{6FA441EA-A26F-6849-A0FE-357FC258633F}">
      <dsp:nvSpPr>
        <dsp:cNvPr id="0" name=""/>
        <dsp:cNvSpPr/>
      </dsp:nvSpPr>
      <dsp:spPr>
        <a:xfrm>
          <a:off x="8990580" y="3671468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Tax</a:t>
          </a:r>
          <a:endParaRPr lang="en-US" sz="1900" b="1" kern="1200" dirty="0"/>
        </a:p>
      </dsp:txBody>
      <dsp:txXfrm>
        <a:off x="9251234" y="3932122"/>
        <a:ext cx="1258546" cy="1258546"/>
      </dsp:txXfrm>
    </dsp:sp>
    <dsp:sp modelId="{45D6558D-D47A-8947-8E56-231173CA75C7}">
      <dsp:nvSpPr>
        <dsp:cNvPr id="0" name=""/>
        <dsp:cNvSpPr/>
      </dsp:nvSpPr>
      <dsp:spPr>
        <a:xfrm>
          <a:off x="7916690" y="6264069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Flood</a:t>
          </a:r>
          <a:endParaRPr lang="en-US" sz="1900" b="1" kern="1200" dirty="0"/>
        </a:p>
      </dsp:txBody>
      <dsp:txXfrm>
        <a:off x="8177344" y="6524723"/>
        <a:ext cx="1258546" cy="1258546"/>
      </dsp:txXfrm>
    </dsp:sp>
    <dsp:sp modelId="{A235156A-28DF-204C-86A5-7F24039865FE}">
      <dsp:nvSpPr>
        <dsp:cNvPr id="0" name=""/>
        <dsp:cNvSpPr/>
      </dsp:nvSpPr>
      <dsp:spPr>
        <a:xfrm>
          <a:off x="5324089" y="7337960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Subsidy</a:t>
          </a:r>
          <a:endParaRPr lang="en-US" sz="1900" b="1" kern="1200" dirty="0"/>
        </a:p>
      </dsp:txBody>
      <dsp:txXfrm>
        <a:off x="5584743" y="7598614"/>
        <a:ext cx="1258546" cy="1258546"/>
      </dsp:txXfrm>
    </dsp:sp>
    <dsp:sp modelId="{24BF39E4-1F65-E549-B77D-4557D07DBA04}">
      <dsp:nvSpPr>
        <dsp:cNvPr id="0" name=""/>
        <dsp:cNvSpPr/>
      </dsp:nvSpPr>
      <dsp:spPr>
        <a:xfrm>
          <a:off x="2731488" y="6264069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Health</a:t>
          </a:r>
          <a:endParaRPr lang="en-US" sz="1900" b="1" kern="1200" dirty="0"/>
        </a:p>
      </dsp:txBody>
      <dsp:txXfrm>
        <a:off x="2992142" y="6524723"/>
        <a:ext cx="1258546" cy="1258546"/>
      </dsp:txXfrm>
    </dsp:sp>
    <dsp:sp modelId="{A45A54DB-8D8E-7345-B866-B2F9230D2960}">
      <dsp:nvSpPr>
        <dsp:cNvPr id="0" name=""/>
        <dsp:cNvSpPr/>
      </dsp:nvSpPr>
      <dsp:spPr>
        <a:xfrm>
          <a:off x="1657597" y="3671468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Education</a:t>
          </a:r>
          <a:endParaRPr lang="en-US" sz="1900" b="1" kern="1200" dirty="0"/>
        </a:p>
      </dsp:txBody>
      <dsp:txXfrm>
        <a:off x="1918251" y="3932122"/>
        <a:ext cx="1258546" cy="1258546"/>
      </dsp:txXfrm>
    </dsp:sp>
    <dsp:sp modelId="{2EF8730E-4516-3440-A485-15BDE16F9339}">
      <dsp:nvSpPr>
        <dsp:cNvPr id="0" name=""/>
        <dsp:cNvSpPr/>
      </dsp:nvSpPr>
      <dsp:spPr>
        <a:xfrm>
          <a:off x="2731488" y="1078867"/>
          <a:ext cx="1779854" cy="17798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Waste</a:t>
          </a:r>
          <a:endParaRPr lang="en-US" sz="1900" b="1" kern="1200" dirty="0"/>
        </a:p>
      </dsp:txBody>
      <dsp:txXfrm>
        <a:off x="2992142" y="1339521"/>
        <a:ext cx="1258546" cy="1258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17948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150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365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778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641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928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31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698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9764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179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3294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89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26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231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87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303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391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5395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60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7713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9391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7894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44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865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561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932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137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004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047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1700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662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49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198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147456" y="740139"/>
            <a:ext cx="3809187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2245851" y="4327173"/>
            <a:ext cx="15612398" cy="37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50" b="0" i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20085050" cy="10208260"/>
          </a:xfrm>
          <a:custGeom>
            <a:avLst/>
            <a:gdLst/>
            <a:ahLst/>
            <a:cxnLst/>
            <a:rect l="l" t="t" r="r" b="b"/>
            <a:pathLst>
              <a:path w="20085050" h="10208260" extrusionOk="0">
                <a:moveTo>
                  <a:pt x="0" y="10207678"/>
                </a:moveTo>
                <a:lnTo>
                  <a:pt x="20084613" y="10207678"/>
                </a:lnTo>
                <a:lnTo>
                  <a:pt x="20084613" y="0"/>
                </a:lnTo>
                <a:lnTo>
                  <a:pt x="0" y="0"/>
                </a:lnTo>
                <a:lnTo>
                  <a:pt x="0" y="10207678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147456" y="740139"/>
            <a:ext cx="3809187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0"/>
            <a:ext cx="20104100" cy="10208260"/>
          </a:xfrm>
          <a:custGeom>
            <a:avLst/>
            <a:gdLst/>
            <a:ahLst/>
            <a:cxnLst/>
            <a:rect l="l" t="t" r="r" b="b"/>
            <a:pathLst>
              <a:path w="20104100" h="10208260" extrusionOk="0">
                <a:moveTo>
                  <a:pt x="0" y="10207678"/>
                </a:moveTo>
                <a:lnTo>
                  <a:pt x="20104099" y="10207678"/>
                </a:lnTo>
                <a:lnTo>
                  <a:pt x="20104099" y="0"/>
                </a:lnTo>
                <a:lnTo>
                  <a:pt x="0" y="0"/>
                </a:lnTo>
                <a:lnTo>
                  <a:pt x="0" y="10207678"/>
                </a:lnTo>
                <a:close/>
              </a:path>
            </a:pathLst>
          </a:custGeom>
          <a:solidFill>
            <a:srgbClr val="EF84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147456" y="740139"/>
            <a:ext cx="3809187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0"/>
            <a:ext cx="20104100" cy="10208260"/>
          </a:xfrm>
          <a:custGeom>
            <a:avLst/>
            <a:gdLst/>
            <a:ahLst/>
            <a:cxnLst/>
            <a:rect l="l" t="t" r="r" b="b"/>
            <a:pathLst>
              <a:path w="20104100" h="10208260" extrusionOk="0">
                <a:moveTo>
                  <a:pt x="0" y="10207668"/>
                </a:moveTo>
                <a:lnTo>
                  <a:pt x="20104099" y="10207668"/>
                </a:lnTo>
                <a:lnTo>
                  <a:pt x="20104099" y="0"/>
                </a:lnTo>
                <a:lnTo>
                  <a:pt x="0" y="0"/>
                </a:lnTo>
                <a:lnTo>
                  <a:pt x="0" y="10207668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147456" y="740139"/>
            <a:ext cx="3809187" cy="10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245851" y="4327173"/>
            <a:ext cx="15612398" cy="37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50" b="0" i="0" u="none" strike="noStrike" cap="non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6478944" y="10518497"/>
            <a:ext cx="3113405" cy="42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950" b="1" i="0" u="none" strike="noStrike" cap="none">
                <a:solidFill>
                  <a:srgbClr val="A7A9A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20104100" cy="10208260"/>
          </a:xfrm>
          <a:custGeom>
            <a:avLst/>
            <a:gdLst/>
            <a:ahLst/>
            <a:cxnLst/>
            <a:rect l="l" t="t" r="r" b="b"/>
            <a:pathLst>
              <a:path w="20104100" h="10208260" extrusionOk="0">
                <a:moveTo>
                  <a:pt x="0" y="10207668"/>
                </a:moveTo>
                <a:lnTo>
                  <a:pt x="20104099" y="10207668"/>
                </a:lnTo>
                <a:lnTo>
                  <a:pt x="20104099" y="0"/>
                </a:lnTo>
                <a:lnTo>
                  <a:pt x="0" y="0"/>
                </a:lnTo>
                <a:lnTo>
                  <a:pt x="0" y="10207668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05767" y="4704236"/>
            <a:ext cx="15778736" cy="11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950" smtClean="0"/>
              <a:t>DATA VISUALIZATION PRINCIPLES</a:t>
            </a:r>
            <a:endParaRPr sz="4950" dirty="0"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11" name="Google Shape;53;p7"/>
          <p:cNvSpPr txBox="1">
            <a:spLocks/>
          </p:cNvSpPr>
          <p:nvPr/>
        </p:nvSpPr>
        <p:spPr>
          <a:xfrm>
            <a:off x="2007222" y="6122505"/>
            <a:ext cx="10873891" cy="15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3600" i="1" dirty="0" smtClean="0"/>
              <a:t>Juan Intan Kanggrawan</a:t>
            </a:r>
          </a:p>
          <a:p>
            <a:pPr marL="12700"/>
            <a:r>
              <a:rPr lang="en-ID" sz="3600" i="1" dirty="0" smtClean="0"/>
              <a:t>Head of Data &amp; Analytics</a:t>
            </a:r>
            <a:endParaRPr lang="en-ID" sz="36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5268" y="395985"/>
            <a:ext cx="1390290" cy="21073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02" y="750304"/>
            <a:ext cx="6543306" cy="139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93624336"/>
              </p:ext>
            </p:extLst>
          </p:nvPr>
        </p:nvGraphicFramePr>
        <p:xfrm>
          <a:off x="3797250" y="765544"/>
          <a:ext cx="12428033" cy="9122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9278647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DATA VARIETIES</a:t>
            </a:r>
            <a:endParaRPr dirty="0"/>
          </a:p>
        </p:txBody>
      </p:sp>
      <p:sp>
        <p:nvSpPr>
          <p:cNvPr id="7" name="Google Shape;87;p10"/>
          <p:cNvSpPr txBox="1">
            <a:spLocks/>
          </p:cNvSpPr>
          <p:nvPr/>
        </p:nvSpPr>
        <p:spPr>
          <a:xfrm>
            <a:off x="1157921" y="1488559"/>
            <a:ext cx="4711251" cy="8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3200" i="1" dirty="0" smtClean="0"/>
              <a:t>(Not Exhaustive List)</a:t>
            </a:r>
            <a:endParaRPr lang="en-ID" sz="3200" i="1" dirty="0"/>
          </a:p>
        </p:txBody>
      </p:sp>
    </p:spTree>
    <p:extLst>
      <p:ext uri="{BB962C8B-B14F-4D97-AF65-F5344CB8AC3E}">
        <p14:creationId xmlns:p14="http://schemas.microsoft.com/office/powerpoint/2010/main" val="203597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9278647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SUCCESS STORIES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56" y="2213714"/>
            <a:ext cx="8167136" cy="7100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565" y="2213714"/>
            <a:ext cx="9889237" cy="71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5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COVID-19 ANALYSIS</a:t>
            </a:r>
            <a:endParaRPr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570" y="1914128"/>
            <a:ext cx="7017637" cy="7570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655" y="1914128"/>
            <a:ext cx="8756033" cy="7570114"/>
          </a:xfrm>
          <a:prstGeom prst="rect">
            <a:avLst/>
          </a:prstGeom>
        </p:spPr>
      </p:pic>
      <p:sp>
        <p:nvSpPr>
          <p:cNvPr id="9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07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9" name="Google Shape;225;p14"/>
          <p:cNvSpPr/>
          <p:nvPr/>
        </p:nvSpPr>
        <p:spPr>
          <a:xfrm>
            <a:off x="4135371" y="4387341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4;p14"/>
          <p:cNvSpPr txBox="1">
            <a:spLocks/>
          </p:cNvSpPr>
          <p:nvPr/>
        </p:nvSpPr>
        <p:spPr>
          <a:xfrm>
            <a:off x="4752673" y="4934096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>
                <a:solidFill>
                  <a:schemeClr val="bg1"/>
                </a:solidFill>
              </a:rPr>
              <a:t>3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11" name="Google Shape;164;p14"/>
          <p:cNvSpPr txBox="1">
            <a:spLocks/>
          </p:cNvSpPr>
          <p:nvPr/>
        </p:nvSpPr>
        <p:spPr>
          <a:xfrm>
            <a:off x="6135859" y="4856814"/>
            <a:ext cx="10429667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DATA VISUALIZATION PRINCIPLES</a:t>
            </a:r>
            <a:endParaRPr lang="en-ID" sz="4450" dirty="0"/>
          </a:p>
        </p:txBody>
      </p:sp>
    </p:spTree>
    <p:extLst>
      <p:ext uri="{BB962C8B-B14F-4D97-AF65-F5344CB8AC3E}">
        <p14:creationId xmlns:p14="http://schemas.microsoft.com/office/powerpoint/2010/main" val="77793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WHAT &amp; WHY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704" y="2303941"/>
            <a:ext cx="11362660" cy="67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WHAT &amp; WHY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09" y="2707683"/>
            <a:ext cx="17579171" cy="54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PRINCIPLES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10" y="2770888"/>
            <a:ext cx="14789994" cy="55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8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PRINCIPLES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14" y="2086564"/>
            <a:ext cx="12130716" cy="70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5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CHART VARIETIES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35" y="1939213"/>
            <a:ext cx="11029655" cy="7368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290" y="1939213"/>
            <a:ext cx="3062029" cy="74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EXAMPLE</a:t>
            </a:r>
            <a:endParaRPr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69" y="1885876"/>
            <a:ext cx="14488601" cy="7821076"/>
          </a:xfrm>
          <a:prstGeom prst="rect">
            <a:avLst/>
          </a:prstGeom>
        </p:spPr>
      </p:pic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32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20104100" cy="10208260"/>
          </a:xfrm>
          <a:custGeom>
            <a:avLst/>
            <a:gdLst/>
            <a:ahLst/>
            <a:cxnLst/>
            <a:rect l="l" t="t" r="r" b="b"/>
            <a:pathLst>
              <a:path w="20104100" h="10208260" extrusionOk="0">
                <a:moveTo>
                  <a:pt x="0" y="10207668"/>
                </a:moveTo>
                <a:lnTo>
                  <a:pt x="20104099" y="10207668"/>
                </a:lnTo>
                <a:lnTo>
                  <a:pt x="20104099" y="0"/>
                </a:lnTo>
                <a:lnTo>
                  <a:pt x="0" y="0"/>
                </a:lnTo>
                <a:lnTo>
                  <a:pt x="0" y="10207668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567" y="2118851"/>
            <a:ext cx="11044965" cy="6624956"/>
          </a:xfrm>
          <a:prstGeom prst="rect">
            <a:avLst/>
          </a:prstGeom>
        </p:spPr>
      </p:pic>
      <p:sp>
        <p:nvSpPr>
          <p:cNvPr id="9" name="Google Shape;164;p14"/>
          <p:cNvSpPr txBox="1">
            <a:spLocks noGrp="1"/>
          </p:cNvSpPr>
          <p:nvPr>
            <p:ph type="title"/>
          </p:nvPr>
        </p:nvSpPr>
        <p:spPr>
          <a:xfrm>
            <a:off x="1195106" y="721142"/>
            <a:ext cx="9273804" cy="108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INTRO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561956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EXAMPLE (BAD)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496" y="2396977"/>
            <a:ext cx="11016955" cy="65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49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EXAMPLE (GOOD)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28" y="2346177"/>
            <a:ext cx="12286327" cy="67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79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EXAMPLE (GOOD)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01" y="2446449"/>
            <a:ext cx="12428279" cy="68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0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INDUSTRY EXAMPLE 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314" y="2525012"/>
            <a:ext cx="13676098" cy="66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9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INDUSTRY EXAMPLE 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19" y="2202638"/>
            <a:ext cx="9438020" cy="72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5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INDUSTRY EXAMPLE 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974" y="2187131"/>
            <a:ext cx="13617650" cy="72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4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TOOLS (NOT EXHAUSTIVE)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984" y="3523921"/>
            <a:ext cx="4102100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947" y="6274400"/>
            <a:ext cx="3810000" cy="20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85" y="3087695"/>
            <a:ext cx="2662850" cy="2451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936" y="3087695"/>
            <a:ext cx="4800600" cy="226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083" y="6254659"/>
            <a:ext cx="4039153" cy="2115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9864" y="6248498"/>
            <a:ext cx="4076700" cy="2019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35373" y="3087695"/>
            <a:ext cx="3945848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45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REFERENCES (NOT EXHAUSTIVE)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69" y="2637097"/>
            <a:ext cx="4237159" cy="5124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86" y="2637097"/>
            <a:ext cx="3510664" cy="5158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347" y="2637096"/>
            <a:ext cx="4171678" cy="5158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5722" y="2637096"/>
            <a:ext cx="4472711" cy="51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9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HANDS-ON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822" y="2147997"/>
            <a:ext cx="10474695" cy="3375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21" y="6098256"/>
            <a:ext cx="9937565" cy="32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37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HANDS-ON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731" y="1927668"/>
            <a:ext cx="7480153" cy="26699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731" y="4951624"/>
            <a:ext cx="8288227" cy="46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4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1301431" y="827467"/>
            <a:ext cx="9273804" cy="1087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AGENDA</a:t>
            </a:r>
            <a:endParaRPr sz="6000" dirty="0"/>
          </a:p>
        </p:txBody>
      </p:sp>
      <p:sp>
        <p:nvSpPr>
          <p:cNvPr id="225" name="Google Shape;225;p14"/>
          <p:cNvSpPr/>
          <p:nvPr/>
        </p:nvSpPr>
        <p:spPr>
          <a:xfrm>
            <a:off x="1707859" y="2217684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25;p14"/>
          <p:cNvSpPr/>
          <p:nvPr/>
        </p:nvSpPr>
        <p:spPr>
          <a:xfrm>
            <a:off x="1718874" y="4397666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EF84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25;p14"/>
          <p:cNvSpPr/>
          <p:nvPr/>
        </p:nvSpPr>
        <p:spPr>
          <a:xfrm>
            <a:off x="1707858" y="6577648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64;p14"/>
          <p:cNvSpPr txBox="1">
            <a:spLocks/>
          </p:cNvSpPr>
          <p:nvPr/>
        </p:nvSpPr>
        <p:spPr>
          <a:xfrm>
            <a:off x="2345040" y="2804196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>
                <a:solidFill>
                  <a:schemeClr val="bg1"/>
                </a:solidFill>
              </a:rPr>
              <a:t>1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71" name="Google Shape;164;p14"/>
          <p:cNvSpPr txBox="1">
            <a:spLocks/>
          </p:cNvSpPr>
          <p:nvPr/>
        </p:nvSpPr>
        <p:spPr>
          <a:xfrm>
            <a:off x="2345039" y="4984177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>
                <a:solidFill>
                  <a:schemeClr val="bg1"/>
                </a:solidFill>
              </a:rPr>
              <a:t>2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72" name="Google Shape;164;p14"/>
          <p:cNvSpPr txBox="1">
            <a:spLocks/>
          </p:cNvSpPr>
          <p:nvPr/>
        </p:nvSpPr>
        <p:spPr>
          <a:xfrm>
            <a:off x="2325160" y="7124403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>
                <a:solidFill>
                  <a:schemeClr val="bg1"/>
                </a:solidFill>
              </a:rPr>
              <a:t>3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73" name="Google Shape;164;p14"/>
          <p:cNvSpPr txBox="1">
            <a:spLocks/>
          </p:cNvSpPr>
          <p:nvPr/>
        </p:nvSpPr>
        <p:spPr>
          <a:xfrm>
            <a:off x="3708348" y="2804195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JAKARTA SMART CITY: OVERVIEW &amp; EVOLUTION </a:t>
            </a:r>
            <a:endParaRPr lang="en-ID" sz="4450" dirty="0"/>
          </a:p>
        </p:txBody>
      </p:sp>
      <p:sp>
        <p:nvSpPr>
          <p:cNvPr id="74" name="Google Shape;164;p14"/>
          <p:cNvSpPr txBox="1">
            <a:spLocks/>
          </p:cNvSpPr>
          <p:nvPr/>
        </p:nvSpPr>
        <p:spPr>
          <a:xfrm>
            <a:off x="3708347" y="4984176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STRATEGIC ROLES OF ANALYTICS TEAM</a:t>
            </a:r>
            <a:endParaRPr lang="en-ID" sz="4450" dirty="0"/>
          </a:p>
        </p:txBody>
      </p:sp>
      <p:sp>
        <p:nvSpPr>
          <p:cNvPr id="75" name="Google Shape;164;p14"/>
          <p:cNvSpPr txBox="1">
            <a:spLocks/>
          </p:cNvSpPr>
          <p:nvPr/>
        </p:nvSpPr>
        <p:spPr>
          <a:xfrm>
            <a:off x="3708346" y="7047121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/>
              <a:t>DATA VISUALIZATION PRINCIPLES</a:t>
            </a:r>
            <a:endParaRPr lang="en-ID" sz="4450" dirty="0"/>
          </a:p>
        </p:txBody>
      </p:sp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709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HANDS-ON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08" y="2197957"/>
            <a:ext cx="8534400" cy="384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08" y="6670395"/>
            <a:ext cx="8763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09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0"/>
          <p:cNvSpPr txBox="1">
            <a:spLocks noGrp="1"/>
          </p:cNvSpPr>
          <p:nvPr>
            <p:ph type="title"/>
          </p:nvPr>
        </p:nvSpPr>
        <p:spPr>
          <a:xfrm>
            <a:off x="567101" y="421162"/>
            <a:ext cx="19081866" cy="115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 smtClean="0"/>
              <a:t>HANDS-ON</a:t>
            </a:r>
            <a:endParaRPr sz="6000" dirty="0"/>
          </a:p>
        </p:txBody>
      </p:sp>
      <p:sp>
        <p:nvSpPr>
          <p:cNvPr id="7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33" y="2101334"/>
            <a:ext cx="8483600" cy="276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937" y="2097059"/>
            <a:ext cx="5029200" cy="726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4403" y="2097059"/>
            <a:ext cx="3098800" cy="726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633" y="5166915"/>
            <a:ext cx="2870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4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8"/>
          <p:cNvSpPr/>
          <p:nvPr/>
        </p:nvSpPr>
        <p:spPr>
          <a:xfrm>
            <a:off x="0" y="10"/>
            <a:ext cx="20104100" cy="10029190"/>
          </a:xfrm>
          <a:custGeom>
            <a:avLst/>
            <a:gdLst/>
            <a:ahLst/>
            <a:cxnLst/>
            <a:rect l="l" t="t" r="r" b="b"/>
            <a:pathLst>
              <a:path w="20104100" h="10029190" extrusionOk="0">
                <a:moveTo>
                  <a:pt x="0" y="10028846"/>
                </a:moveTo>
                <a:lnTo>
                  <a:pt x="20104099" y="10028846"/>
                </a:lnTo>
                <a:lnTo>
                  <a:pt x="20104099" y="0"/>
                </a:lnTo>
                <a:lnTo>
                  <a:pt x="0" y="0"/>
                </a:lnTo>
                <a:lnTo>
                  <a:pt x="0" y="10028846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38"/>
          <p:cNvSpPr/>
          <p:nvPr/>
        </p:nvSpPr>
        <p:spPr>
          <a:xfrm>
            <a:off x="12001250" y="6795373"/>
            <a:ext cx="5160645" cy="862330"/>
          </a:xfrm>
          <a:custGeom>
            <a:avLst/>
            <a:gdLst/>
            <a:ahLst/>
            <a:cxnLst/>
            <a:rect l="l" t="t" r="r" b="b"/>
            <a:pathLst>
              <a:path w="5160644" h="862329" extrusionOk="0">
                <a:moveTo>
                  <a:pt x="3888625" y="652304"/>
                </a:moveTo>
                <a:lnTo>
                  <a:pt x="306252" y="652304"/>
                </a:lnTo>
                <a:lnTo>
                  <a:pt x="266767" y="659978"/>
                </a:lnTo>
                <a:lnTo>
                  <a:pt x="234519" y="680905"/>
                </a:lnTo>
                <a:lnTo>
                  <a:pt x="212774" y="711948"/>
                </a:lnTo>
                <a:lnTo>
                  <a:pt x="204800" y="749966"/>
                </a:lnTo>
                <a:lnTo>
                  <a:pt x="204800" y="764364"/>
                </a:lnTo>
                <a:lnTo>
                  <a:pt x="212774" y="802376"/>
                </a:lnTo>
                <a:lnTo>
                  <a:pt x="234519" y="833415"/>
                </a:lnTo>
                <a:lnTo>
                  <a:pt x="266767" y="854342"/>
                </a:lnTo>
                <a:lnTo>
                  <a:pt x="306252" y="862015"/>
                </a:lnTo>
                <a:lnTo>
                  <a:pt x="3888625" y="862015"/>
                </a:lnTo>
                <a:lnTo>
                  <a:pt x="3928085" y="854342"/>
                </a:lnTo>
                <a:lnTo>
                  <a:pt x="3960321" y="833415"/>
                </a:lnTo>
                <a:lnTo>
                  <a:pt x="3982061" y="802376"/>
                </a:lnTo>
                <a:lnTo>
                  <a:pt x="3990035" y="764364"/>
                </a:lnTo>
                <a:lnTo>
                  <a:pt x="3990035" y="749966"/>
                </a:lnTo>
                <a:lnTo>
                  <a:pt x="3982061" y="711948"/>
                </a:lnTo>
                <a:lnTo>
                  <a:pt x="3960321" y="680905"/>
                </a:lnTo>
                <a:lnTo>
                  <a:pt x="3928085" y="659978"/>
                </a:lnTo>
                <a:lnTo>
                  <a:pt x="3888625" y="652304"/>
                </a:lnTo>
                <a:close/>
              </a:path>
              <a:path w="5160644" h="862329" extrusionOk="0">
                <a:moveTo>
                  <a:pt x="4761446" y="442551"/>
                </a:moveTo>
                <a:lnTo>
                  <a:pt x="1723748" y="442551"/>
                </a:lnTo>
                <a:lnTo>
                  <a:pt x="1807325" y="508379"/>
                </a:lnTo>
                <a:lnTo>
                  <a:pt x="1835184" y="552171"/>
                </a:lnTo>
                <a:lnTo>
                  <a:pt x="1807325" y="593591"/>
                </a:lnTo>
                <a:lnTo>
                  <a:pt x="1723748" y="652304"/>
                </a:lnTo>
                <a:lnTo>
                  <a:pt x="4761446" y="652304"/>
                </a:lnTo>
                <a:lnTo>
                  <a:pt x="4806161" y="644632"/>
                </a:lnTo>
                <a:lnTo>
                  <a:pt x="4842675" y="623711"/>
                </a:lnTo>
                <a:lnTo>
                  <a:pt x="4867295" y="592687"/>
                </a:lnTo>
                <a:lnTo>
                  <a:pt x="4876322" y="554705"/>
                </a:lnTo>
                <a:lnTo>
                  <a:pt x="4876322" y="540255"/>
                </a:lnTo>
                <a:lnTo>
                  <a:pt x="4867295" y="502235"/>
                </a:lnTo>
                <a:lnTo>
                  <a:pt x="4842675" y="471178"/>
                </a:lnTo>
                <a:lnTo>
                  <a:pt x="4806161" y="450233"/>
                </a:lnTo>
                <a:lnTo>
                  <a:pt x="4761446" y="442551"/>
                </a:lnTo>
                <a:close/>
              </a:path>
              <a:path w="5160644" h="862329" extrusionOk="0">
                <a:moveTo>
                  <a:pt x="2541074" y="0"/>
                </a:moveTo>
                <a:lnTo>
                  <a:pt x="101441" y="0"/>
                </a:lnTo>
                <a:lnTo>
                  <a:pt x="61954" y="8517"/>
                </a:lnTo>
                <a:lnTo>
                  <a:pt x="29709" y="31750"/>
                </a:lnTo>
                <a:lnTo>
                  <a:pt x="7971" y="66216"/>
                </a:lnTo>
                <a:lnTo>
                  <a:pt x="0" y="108436"/>
                </a:lnTo>
                <a:lnTo>
                  <a:pt x="0" y="124415"/>
                </a:lnTo>
                <a:lnTo>
                  <a:pt x="7971" y="166632"/>
                </a:lnTo>
                <a:lnTo>
                  <a:pt x="29709" y="201114"/>
                </a:lnTo>
                <a:lnTo>
                  <a:pt x="61954" y="224366"/>
                </a:lnTo>
                <a:lnTo>
                  <a:pt x="101441" y="232893"/>
                </a:lnTo>
                <a:lnTo>
                  <a:pt x="938065" y="232893"/>
                </a:lnTo>
                <a:lnTo>
                  <a:pt x="898596" y="240567"/>
                </a:lnTo>
                <a:lnTo>
                  <a:pt x="866361" y="261492"/>
                </a:lnTo>
                <a:lnTo>
                  <a:pt x="844625" y="292519"/>
                </a:lnTo>
                <a:lnTo>
                  <a:pt x="836655" y="330503"/>
                </a:lnTo>
                <a:lnTo>
                  <a:pt x="836655" y="344942"/>
                </a:lnTo>
                <a:lnTo>
                  <a:pt x="844625" y="382947"/>
                </a:lnTo>
                <a:lnTo>
                  <a:pt x="866361" y="413972"/>
                </a:lnTo>
                <a:lnTo>
                  <a:pt x="898596" y="434885"/>
                </a:lnTo>
                <a:lnTo>
                  <a:pt x="938065" y="442551"/>
                </a:lnTo>
                <a:lnTo>
                  <a:pt x="3585775" y="442551"/>
                </a:lnTo>
                <a:lnTo>
                  <a:pt x="3483916" y="398878"/>
                </a:lnTo>
                <a:lnTo>
                  <a:pt x="3449963" y="368454"/>
                </a:lnTo>
                <a:lnTo>
                  <a:pt x="3483916" y="337002"/>
                </a:lnTo>
                <a:lnTo>
                  <a:pt x="3585775" y="290242"/>
                </a:lnTo>
                <a:lnTo>
                  <a:pt x="5058767" y="290242"/>
                </a:lnTo>
                <a:lnTo>
                  <a:pt x="5098255" y="282571"/>
                </a:lnTo>
                <a:lnTo>
                  <a:pt x="5130499" y="261650"/>
                </a:lnTo>
                <a:lnTo>
                  <a:pt x="5152238" y="230620"/>
                </a:lnTo>
                <a:lnTo>
                  <a:pt x="5160209" y="192622"/>
                </a:lnTo>
                <a:lnTo>
                  <a:pt x="5160209" y="178172"/>
                </a:lnTo>
                <a:lnTo>
                  <a:pt x="5152238" y="140190"/>
                </a:lnTo>
                <a:lnTo>
                  <a:pt x="5130499" y="109155"/>
                </a:lnTo>
                <a:lnTo>
                  <a:pt x="5098255" y="88220"/>
                </a:lnTo>
                <a:lnTo>
                  <a:pt x="5058767" y="80542"/>
                </a:lnTo>
                <a:lnTo>
                  <a:pt x="2638987" y="80542"/>
                </a:lnTo>
                <a:lnTo>
                  <a:pt x="2625442" y="48397"/>
                </a:lnTo>
                <a:lnTo>
                  <a:pt x="2603338" y="22884"/>
                </a:lnTo>
                <a:lnTo>
                  <a:pt x="2574580" y="6064"/>
                </a:lnTo>
                <a:lnTo>
                  <a:pt x="2541074" y="0"/>
                </a:lnTo>
                <a:close/>
              </a:path>
            </a:pathLst>
          </a:custGeom>
          <a:solidFill>
            <a:srgbClr val="FBA02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38"/>
          <p:cNvSpPr/>
          <p:nvPr/>
        </p:nvSpPr>
        <p:spPr>
          <a:xfrm>
            <a:off x="13316930" y="7706268"/>
            <a:ext cx="740410" cy="195580"/>
          </a:xfrm>
          <a:custGeom>
            <a:avLst/>
            <a:gdLst/>
            <a:ahLst/>
            <a:cxnLst/>
            <a:rect l="l" t="t" r="r" b="b"/>
            <a:pathLst>
              <a:path w="740409" h="195579" extrusionOk="0">
                <a:moveTo>
                  <a:pt x="646147" y="0"/>
                </a:moveTo>
                <a:lnTo>
                  <a:pt x="93861" y="0"/>
                </a:lnTo>
                <a:lnTo>
                  <a:pt x="57320" y="7378"/>
                </a:lnTo>
                <a:lnTo>
                  <a:pt x="27486" y="27497"/>
                </a:lnTo>
                <a:lnTo>
                  <a:pt x="7374" y="57333"/>
                </a:lnTo>
                <a:lnTo>
                  <a:pt x="0" y="93861"/>
                </a:lnTo>
                <a:lnTo>
                  <a:pt x="0" y="101085"/>
                </a:lnTo>
                <a:lnTo>
                  <a:pt x="7374" y="137634"/>
                </a:lnTo>
                <a:lnTo>
                  <a:pt x="27486" y="167475"/>
                </a:lnTo>
                <a:lnTo>
                  <a:pt x="57320" y="187591"/>
                </a:lnTo>
                <a:lnTo>
                  <a:pt x="93861" y="194967"/>
                </a:lnTo>
                <a:lnTo>
                  <a:pt x="646147" y="194967"/>
                </a:lnTo>
                <a:lnTo>
                  <a:pt x="682696" y="187591"/>
                </a:lnTo>
                <a:lnTo>
                  <a:pt x="712537" y="167475"/>
                </a:lnTo>
                <a:lnTo>
                  <a:pt x="732653" y="137634"/>
                </a:lnTo>
                <a:lnTo>
                  <a:pt x="740029" y="101085"/>
                </a:lnTo>
                <a:lnTo>
                  <a:pt x="740029" y="93861"/>
                </a:lnTo>
                <a:lnTo>
                  <a:pt x="732653" y="57333"/>
                </a:lnTo>
                <a:lnTo>
                  <a:pt x="712537" y="27497"/>
                </a:lnTo>
                <a:lnTo>
                  <a:pt x="682696" y="7378"/>
                </a:lnTo>
                <a:lnTo>
                  <a:pt x="646147" y="0"/>
                </a:lnTo>
                <a:close/>
              </a:path>
            </a:pathLst>
          </a:custGeom>
          <a:solidFill>
            <a:srgbClr val="FBA02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38"/>
          <p:cNvSpPr/>
          <p:nvPr/>
        </p:nvSpPr>
        <p:spPr>
          <a:xfrm>
            <a:off x="16974369" y="3955673"/>
            <a:ext cx="472440" cy="1167130"/>
          </a:xfrm>
          <a:custGeom>
            <a:avLst/>
            <a:gdLst/>
            <a:ahLst/>
            <a:cxnLst/>
            <a:rect l="l" t="t" r="r" b="b"/>
            <a:pathLst>
              <a:path w="472440" h="1167129" extrusionOk="0">
                <a:moveTo>
                  <a:pt x="70000" y="106682"/>
                </a:moveTo>
                <a:lnTo>
                  <a:pt x="95256" y="147791"/>
                </a:lnTo>
                <a:lnTo>
                  <a:pt x="120939" y="191270"/>
                </a:lnTo>
                <a:lnTo>
                  <a:pt x="145811" y="235093"/>
                </a:lnTo>
                <a:lnTo>
                  <a:pt x="169871" y="279249"/>
                </a:lnTo>
                <a:lnTo>
                  <a:pt x="193118" y="323727"/>
                </a:lnTo>
                <a:lnTo>
                  <a:pt x="215553" y="368516"/>
                </a:lnTo>
                <a:lnTo>
                  <a:pt x="237174" y="413605"/>
                </a:lnTo>
                <a:lnTo>
                  <a:pt x="257981" y="458984"/>
                </a:lnTo>
                <a:lnTo>
                  <a:pt x="277973" y="504642"/>
                </a:lnTo>
                <a:lnTo>
                  <a:pt x="297149" y="550568"/>
                </a:lnTo>
                <a:lnTo>
                  <a:pt x="315510" y="596751"/>
                </a:lnTo>
                <a:lnTo>
                  <a:pt x="333053" y="643181"/>
                </a:lnTo>
                <a:lnTo>
                  <a:pt x="349780" y="689846"/>
                </a:lnTo>
                <a:lnTo>
                  <a:pt x="365688" y="736736"/>
                </a:lnTo>
                <a:lnTo>
                  <a:pt x="380778" y="783840"/>
                </a:lnTo>
                <a:lnTo>
                  <a:pt x="395048" y="831147"/>
                </a:lnTo>
                <a:lnTo>
                  <a:pt x="408499" y="878646"/>
                </a:lnTo>
                <a:lnTo>
                  <a:pt x="421129" y="926326"/>
                </a:lnTo>
                <a:lnTo>
                  <a:pt x="432939" y="974178"/>
                </a:lnTo>
                <a:lnTo>
                  <a:pt x="443926" y="1022189"/>
                </a:lnTo>
                <a:lnTo>
                  <a:pt x="454092" y="1070349"/>
                </a:lnTo>
                <a:lnTo>
                  <a:pt x="463435" y="1118648"/>
                </a:lnTo>
                <a:lnTo>
                  <a:pt x="471954" y="1167074"/>
                </a:lnTo>
                <a:lnTo>
                  <a:pt x="462979" y="1115885"/>
                </a:lnTo>
                <a:lnTo>
                  <a:pt x="453115" y="1065007"/>
                </a:lnTo>
                <a:lnTo>
                  <a:pt x="442370" y="1014449"/>
                </a:lnTo>
                <a:lnTo>
                  <a:pt x="430753" y="964219"/>
                </a:lnTo>
                <a:lnTo>
                  <a:pt x="418273" y="914326"/>
                </a:lnTo>
                <a:lnTo>
                  <a:pt x="404936" y="864777"/>
                </a:lnTo>
                <a:lnTo>
                  <a:pt x="390752" y="815582"/>
                </a:lnTo>
                <a:lnTo>
                  <a:pt x="375730" y="766749"/>
                </a:lnTo>
                <a:lnTo>
                  <a:pt x="359876" y="718285"/>
                </a:lnTo>
                <a:lnTo>
                  <a:pt x="343200" y="670200"/>
                </a:lnTo>
                <a:lnTo>
                  <a:pt x="325710" y="622501"/>
                </a:lnTo>
                <a:lnTo>
                  <a:pt x="307413" y="575197"/>
                </a:lnTo>
                <a:lnTo>
                  <a:pt x="288319" y="528297"/>
                </a:lnTo>
                <a:lnTo>
                  <a:pt x="268436" y="481808"/>
                </a:lnTo>
                <a:lnTo>
                  <a:pt x="247772" y="435740"/>
                </a:lnTo>
                <a:lnTo>
                  <a:pt x="226335" y="390100"/>
                </a:lnTo>
                <a:lnTo>
                  <a:pt x="204134" y="344897"/>
                </a:lnTo>
                <a:lnTo>
                  <a:pt x="181177" y="300139"/>
                </a:lnTo>
                <a:lnTo>
                  <a:pt x="157471" y="255834"/>
                </a:lnTo>
                <a:lnTo>
                  <a:pt x="133026" y="211991"/>
                </a:lnTo>
                <a:lnTo>
                  <a:pt x="107850" y="168619"/>
                </a:lnTo>
                <a:lnTo>
                  <a:pt x="81951" y="125725"/>
                </a:lnTo>
                <a:lnTo>
                  <a:pt x="70000" y="106682"/>
                </a:lnTo>
                <a:close/>
              </a:path>
              <a:path w="472440" h="1167129" extrusionOk="0">
                <a:moveTo>
                  <a:pt x="66177" y="100591"/>
                </a:moveTo>
                <a:lnTo>
                  <a:pt x="70000" y="106682"/>
                </a:lnTo>
                <a:lnTo>
                  <a:pt x="68762" y="104666"/>
                </a:lnTo>
                <a:lnTo>
                  <a:pt x="66177" y="100591"/>
                </a:lnTo>
                <a:close/>
              </a:path>
              <a:path w="472440" h="1167129" extrusionOk="0">
                <a:moveTo>
                  <a:pt x="46278" y="69421"/>
                </a:moveTo>
                <a:lnTo>
                  <a:pt x="51954" y="78161"/>
                </a:lnTo>
                <a:lnTo>
                  <a:pt x="66177" y="100591"/>
                </a:lnTo>
                <a:lnTo>
                  <a:pt x="55338" y="83319"/>
                </a:lnTo>
                <a:lnTo>
                  <a:pt x="46278" y="69421"/>
                </a:lnTo>
                <a:close/>
              </a:path>
              <a:path w="472440" h="1167129" extrusionOk="0">
                <a:moveTo>
                  <a:pt x="32660" y="48529"/>
                </a:moveTo>
                <a:lnTo>
                  <a:pt x="46278" y="69421"/>
                </a:lnTo>
                <a:lnTo>
                  <a:pt x="34891" y="51885"/>
                </a:lnTo>
                <a:lnTo>
                  <a:pt x="32660" y="48529"/>
                </a:lnTo>
                <a:close/>
              </a:path>
              <a:path w="472440" h="1167129" extrusionOk="0">
                <a:moveTo>
                  <a:pt x="22784" y="33672"/>
                </a:moveTo>
                <a:lnTo>
                  <a:pt x="32660" y="48529"/>
                </a:lnTo>
                <a:lnTo>
                  <a:pt x="28018" y="41407"/>
                </a:lnTo>
                <a:lnTo>
                  <a:pt x="22784" y="33672"/>
                </a:lnTo>
                <a:close/>
              </a:path>
              <a:path w="472440" h="1167129" extrusionOk="0">
                <a:moveTo>
                  <a:pt x="0" y="0"/>
                </a:moveTo>
                <a:lnTo>
                  <a:pt x="22784" y="33672"/>
                </a:lnTo>
                <a:lnTo>
                  <a:pt x="17573" y="25833"/>
                </a:lnTo>
                <a:lnTo>
                  <a:pt x="0" y="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38"/>
          <p:cNvSpPr/>
          <p:nvPr/>
        </p:nvSpPr>
        <p:spPr>
          <a:xfrm>
            <a:off x="16940747" y="3907833"/>
            <a:ext cx="21590" cy="30480"/>
          </a:xfrm>
          <a:custGeom>
            <a:avLst/>
            <a:gdLst/>
            <a:ahLst/>
            <a:cxnLst/>
            <a:rect l="l" t="t" r="r" b="b"/>
            <a:pathLst>
              <a:path w="21590" h="30479" extrusionOk="0">
                <a:moveTo>
                  <a:pt x="0" y="0"/>
                </a:moveTo>
                <a:lnTo>
                  <a:pt x="10764" y="15114"/>
                </a:lnTo>
                <a:lnTo>
                  <a:pt x="16114" y="22696"/>
                </a:lnTo>
                <a:lnTo>
                  <a:pt x="21433" y="30292"/>
                </a:lnTo>
                <a:lnTo>
                  <a:pt x="16114" y="22683"/>
                </a:lnTo>
                <a:lnTo>
                  <a:pt x="10764" y="15102"/>
                </a:lnTo>
                <a:lnTo>
                  <a:pt x="0" y="0"/>
                </a:lnTo>
                <a:close/>
              </a:path>
            </a:pathLst>
          </a:custGeom>
          <a:solidFill>
            <a:srgbClr val="FFAE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38"/>
          <p:cNvSpPr/>
          <p:nvPr/>
        </p:nvSpPr>
        <p:spPr>
          <a:xfrm>
            <a:off x="11680464" y="2709019"/>
            <a:ext cx="5805805" cy="4203700"/>
          </a:xfrm>
          <a:custGeom>
            <a:avLst/>
            <a:gdLst/>
            <a:ahLst/>
            <a:cxnLst/>
            <a:rect l="l" t="t" r="r" b="b"/>
            <a:pathLst>
              <a:path w="5805805" h="4203700" extrusionOk="0">
                <a:moveTo>
                  <a:pt x="3561807" y="63500"/>
                </a:moveTo>
                <a:lnTo>
                  <a:pt x="2243628" y="63500"/>
                </a:lnTo>
                <a:lnTo>
                  <a:pt x="1933023" y="152400"/>
                </a:lnTo>
                <a:lnTo>
                  <a:pt x="1889862" y="177800"/>
                </a:lnTo>
                <a:lnTo>
                  <a:pt x="1804511" y="203200"/>
                </a:lnTo>
                <a:lnTo>
                  <a:pt x="1762332" y="228600"/>
                </a:lnTo>
                <a:lnTo>
                  <a:pt x="1720494" y="241300"/>
                </a:lnTo>
                <a:lnTo>
                  <a:pt x="1679001" y="266700"/>
                </a:lnTo>
                <a:lnTo>
                  <a:pt x="1637861" y="279400"/>
                </a:lnTo>
                <a:lnTo>
                  <a:pt x="1597079" y="304800"/>
                </a:lnTo>
                <a:lnTo>
                  <a:pt x="1556661" y="317500"/>
                </a:lnTo>
                <a:lnTo>
                  <a:pt x="1476944" y="368300"/>
                </a:lnTo>
                <a:lnTo>
                  <a:pt x="1437657" y="381000"/>
                </a:lnTo>
                <a:lnTo>
                  <a:pt x="1360255" y="431800"/>
                </a:lnTo>
                <a:lnTo>
                  <a:pt x="1284460" y="482600"/>
                </a:lnTo>
                <a:lnTo>
                  <a:pt x="1210319" y="533400"/>
                </a:lnTo>
                <a:lnTo>
                  <a:pt x="1137882" y="584200"/>
                </a:lnTo>
                <a:lnTo>
                  <a:pt x="1067199" y="635000"/>
                </a:lnTo>
                <a:lnTo>
                  <a:pt x="1032530" y="673100"/>
                </a:lnTo>
                <a:lnTo>
                  <a:pt x="998318" y="698500"/>
                </a:lnTo>
                <a:lnTo>
                  <a:pt x="964569" y="723900"/>
                </a:lnTo>
                <a:lnTo>
                  <a:pt x="931289" y="762000"/>
                </a:lnTo>
                <a:lnTo>
                  <a:pt x="898485" y="787400"/>
                </a:lnTo>
                <a:lnTo>
                  <a:pt x="866162" y="812800"/>
                </a:lnTo>
                <a:lnTo>
                  <a:pt x="834327" y="850900"/>
                </a:lnTo>
                <a:lnTo>
                  <a:pt x="802985" y="876300"/>
                </a:lnTo>
                <a:lnTo>
                  <a:pt x="772143" y="914400"/>
                </a:lnTo>
                <a:lnTo>
                  <a:pt x="741808" y="939800"/>
                </a:lnTo>
                <a:lnTo>
                  <a:pt x="711985" y="977900"/>
                </a:lnTo>
                <a:lnTo>
                  <a:pt x="682680" y="1016000"/>
                </a:lnTo>
                <a:lnTo>
                  <a:pt x="653900" y="1041400"/>
                </a:lnTo>
                <a:lnTo>
                  <a:pt x="625650" y="1079500"/>
                </a:lnTo>
                <a:lnTo>
                  <a:pt x="597937" y="1117600"/>
                </a:lnTo>
                <a:lnTo>
                  <a:pt x="570768" y="1155700"/>
                </a:lnTo>
                <a:lnTo>
                  <a:pt x="544148" y="1193800"/>
                </a:lnTo>
                <a:lnTo>
                  <a:pt x="518083" y="1219200"/>
                </a:lnTo>
                <a:lnTo>
                  <a:pt x="492579" y="1257300"/>
                </a:lnTo>
                <a:lnTo>
                  <a:pt x="467643" y="1295400"/>
                </a:lnTo>
                <a:lnTo>
                  <a:pt x="443281" y="1333500"/>
                </a:lnTo>
                <a:lnTo>
                  <a:pt x="419500" y="1371600"/>
                </a:lnTo>
                <a:lnTo>
                  <a:pt x="396304" y="1409700"/>
                </a:lnTo>
                <a:lnTo>
                  <a:pt x="373701" y="1447800"/>
                </a:lnTo>
                <a:lnTo>
                  <a:pt x="351696" y="1485900"/>
                </a:lnTo>
                <a:lnTo>
                  <a:pt x="330295" y="1524000"/>
                </a:lnTo>
                <a:lnTo>
                  <a:pt x="309506" y="1574800"/>
                </a:lnTo>
                <a:lnTo>
                  <a:pt x="289334" y="1612900"/>
                </a:lnTo>
                <a:lnTo>
                  <a:pt x="269784" y="1651000"/>
                </a:lnTo>
                <a:lnTo>
                  <a:pt x="250864" y="1689100"/>
                </a:lnTo>
                <a:lnTo>
                  <a:pt x="232580" y="1727200"/>
                </a:lnTo>
                <a:lnTo>
                  <a:pt x="214937" y="1778000"/>
                </a:lnTo>
                <a:lnTo>
                  <a:pt x="197941" y="1816100"/>
                </a:lnTo>
                <a:lnTo>
                  <a:pt x="181600" y="1854200"/>
                </a:lnTo>
                <a:lnTo>
                  <a:pt x="165919" y="1905000"/>
                </a:lnTo>
                <a:lnTo>
                  <a:pt x="150904" y="1943100"/>
                </a:lnTo>
                <a:lnTo>
                  <a:pt x="136561" y="1981200"/>
                </a:lnTo>
                <a:lnTo>
                  <a:pt x="122897" y="2032000"/>
                </a:lnTo>
                <a:lnTo>
                  <a:pt x="109918" y="2070100"/>
                </a:lnTo>
                <a:lnTo>
                  <a:pt x="97629" y="2120900"/>
                </a:lnTo>
                <a:lnTo>
                  <a:pt x="86038" y="2159000"/>
                </a:lnTo>
                <a:lnTo>
                  <a:pt x="75150" y="2209800"/>
                </a:lnTo>
                <a:lnTo>
                  <a:pt x="64971" y="2247900"/>
                </a:lnTo>
                <a:lnTo>
                  <a:pt x="55508" y="2298700"/>
                </a:lnTo>
                <a:lnTo>
                  <a:pt x="46766" y="2336800"/>
                </a:lnTo>
                <a:lnTo>
                  <a:pt x="38752" y="2387600"/>
                </a:lnTo>
                <a:lnTo>
                  <a:pt x="31472" y="2438400"/>
                </a:lnTo>
                <a:lnTo>
                  <a:pt x="24933" y="2476500"/>
                </a:lnTo>
                <a:lnTo>
                  <a:pt x="19139" y="2527300"/>
                </a:lnTo>
                <a:lnTo>
                  <a:pt x="14098" y="2578100"/>
                </a:lnTo>
                <a:lnTo>
                  <a:pt x="9816" y="2616200"/>
                </a:lnTo>
                <a:lnTo>
                  <a:pt x="6298" y="2667000"/>
                </a:lnTo>
                <a:lnTo>
                  <a:pt x="3552" y="2717800"/>
                </a:lnTo>
                <a:lnTo>
                  <a:pt x="1582" y="2755900"/>
                </a:lnTo>
                <a:lnTo>
                  <a:pt x="396" y="2806700"/>
                </a:lnTo>
                <a:lnTo>
                  <a:pt x="0" y="2857500"/>
                </a:lnTo>
                <a:lnTo>
                  <a:pt x="475" y="2908300"/>
                </a:lnTo>
                <a:lnTo>
                  <a:pt x="1896" y="2959100"/>
                </a:lnTo>
                <a:lnTo>
                  <a:pt x="4253" y="3009900"/>
                </a:lnTo>
                <a:lnTo>
                  <a:pt x="7540" y="3060700"/>
                </a:lnTo>
                <a:lnTo>
                  <a:pt x="11748" y="3111500"/>
                </a:lnTo>
                <a:lnTo>
                  <a:pt x="16868" y="3162300"/>
                </a:lnTo>
                <a:lnTo>
                  <a:pt x="22893" y="3213100"/>
                </a:lnTo>
                <a:lnTo>
                  <a:pt x="29815" y="3263900"/>
                </a:lnTo>
                <a:lnTo>
                  <a:pt x="37624" y="3314700"/>
                </a:lnTo>
                <a:lnTo>
                  <a:pt x="46314" y="3365500"/>
                </a:lnTo>
                <a:lnTo>
                  <a:pt x="55876" y="3416300"/>
                </a:lnTo>
                <a:lnTo>
                  <a:pt x="66302" y="3467100"/>
                </a:lnTo>
                <a:lnTo>
                  <a:pt x="77584" y="3517900"/>
                </a:lnTo>
                <a:lnTo>
                  <a:pt x="89713" y="3568700"/>
                </a:lnTo>
                <a:lnTo>
                  <a:pt x="102681" y="3619500"/>
                </a:lnTo>
                <a:lnTo>
                  <a:pt x="116481" y="3657600"/>
                </a:lnTo>
                <a:lnTo>
                  <a:pt x="131104" y="3708400"/>
                </a:lnTo>
                <a:lnTo>
                  <a:pt x="146542" y="3759200"/>
                </a:lnTo>
                <a:lnTo>
                  <a:pt x="162787" y="3810000"/>
                </a:lnTo>
                <a:lnTo>
                  <a:pt x="179831" y="3848100"/>
                </a:lnTo>
                <a:lnTo>
                  <a:pt x="197665" y="3898900"/>
                </a:lnTo>
                <a:lnTo>
                  <a:pt x="216282" y="3949700"/>
                </a:lnTo>
                <a:lnTo>
                  <a:pt x="235673" y="3987800"/>
                </a:lnTo>
                <a:lnTo>
                  <a:pt x="255830" y="4038600"/>
                </a:lnTo>
                <a:lnTo>
                  <a:pt x="276745" y="4076700"/>
                </a:lnTo>
                <a:lnTo>
                  <a:pt x="298410" y="4127500"/>
                </a:lnTo>
                <a:lnTo>
                  <a:pt x="320817" y="4165600"/>
                </a:lnTo>
                <a:lnTo>
                  <a:pt x="343958" y="4203700"/>
                </a:lnTo>
                <a:lnTo>
                  <a:pt x="5461467" y="4203700"/>
                </a:lnTo>
                <a:lnTo>
                  <a:pt x="5484608" y="4165600"/>
                </a:lnTo>
                <a:lnTo>
                  <a:pt x="5507016" y="4127500"/>
                </a:lnTo>
                <a:lnTo>
                  <a:pt x="5528682" y="4076700"/>
                </a:lnTo>
                <a:lnTo>
                  <a:pt x="5549598" y="4038600"/>
                </a:lnTo>
                <a:lnTo>
                  <a:pt x="5569756" y="3987800"/>
                </a:lnTo>
                <a:lnTo>
                  <a:pt x="5589148" y="3949700"/>
                </a:lnTo>
                <a:lnTo>
                  <a:pt x="5607765" y="3898900"/>
                </a:lnTo>
                <a:lnTo>
                  <a:pt x="5625600" y="3848100"/>
                </a:lnTo>
                <a:lnTo>
                  <a:pt x="5642644" y="3810000"/>
                </a:lnTo>
                <a:lnTo>
                  <a:pt x="5658890" y="3759200"/>
                </a:lnTo>
                <a:lnTo>
                  <a:pt x="5674328" y="3708400"/>
                </a:lnTo>
                <a:lnTo>
                  <a:pt x="5688952" y="3657600"/>
                </a:lnTo>
                <a:lnTo>
                  <a:pt x="5702752" y="3619500"/>
                </a:lnTo>
                <a:lnTo>
                  <a:pt x="5715721" y="3568700"/>
                </a:lnTo>
                <a:lnTo>
                  <a:pt x="5727850" y="3517900"/>
                </a:lnTo>
                <a:lnTo>
                  <a:pt x="5739132" y="3467100"/>
                </a:lnTo>
                <a:lnTo>
                  <a:pt x="5749558" y="3416300"/>
                </a:lnTo>
                <a:lnTo>
                  <a:pt x="5759120" y="3365500"/>
                </a:lnTo>
                <a:lnTo>
                  <a:pt x="5767810" y="3314700"/>
                </a:lnTo>
                <a:lnTo>
                  <a:pt x="5775620" y="3263900"/>
                </a:lnTo>
                <a:lnTo>
                  <a:pt x="5782541" y="3213100"/>
                </a:lnTo>
                <a:lnTo>
                  <a:pt x="5788566" y="3162300"/>
                </a:lnTo>
                <a:lnTo>
                  <a:pt x="5793687" y="3111500"/>
                </a:lnTo>
                <a:lnTo>
                  <a:pt x="5797895" y="3060700"/>
                </a:lnTo>
                <a:lnTo>
                  <a:pt x="5801181" y="3009900"/>
                </a:lnTo>
                <a:lnTo>
                  <a:pt x="5803539" y="2959100"/>
                </a:lnTo>
                <a:lnTo>
                  <a:pt x="5804960" y="2908300"/>
                </a:lnTo>
                <a:lnTo>
                  <a:pt x="5805435" y="2857500"/>
                </a:lnTo>
                <a:lnTo>
                  <a:pt x="5805039" y="2806700"/>
                </a:lnTo>
                <a:lnTo>
                  <a:pt x="5803852" y="2755900"/>
                </a:lnTo>
                <a:lnTo>
                  <a:pt x="5801883" y="2717800"/>
                </a:lnTo>
                <a:lnTo>
                  <a:pt x="5799136" y="2667000"/>
                </a:lnTo>
                <a:lnTo>
                  <a:pt x="5795619" y="2616200"/>
                </a:lnTo>
                <a:lnTo>
                  <a:pt x="5791337" y="2578100"/>
                </a:lnTo>
                <a:lnTo>
                  <a:pt x="5786296" y="2527300"/>
                </a:lnTo>
                <a:lnTo>
                  <a:pt x="5780502" y="2476500"/>
                </a:lnTo>
                <a:lnTo>
                  <a:pt x="5773963" y="2438400"/>
                </a:lnTo>
                <a:lnTo>
                  <a:pt x="5766683" y="2387600"/>
                </a:lnTo>
                <a:lnTo>
                  <a:pt x="5758669" y="2336800"/>
                </a:lnTo>
                <a:lnTo>
                  <a:pt x="5749927" y="2298700"/>
                </a:lnTo>
                <a:lnTo>
                  <a:pt x="5740464" y="2247900"/>
                </a:lnTo>
                <a:lnTo>
                  <a:pt x="5730285" y="2209800"/>
                </a:lnTo>
                <a:lnTo>
                  <a:pt x="5719397" y="2159000"/>
                </a:lnTo>
                <a:lnTo>
                  <a:pt x="5707805" y="2120900"/>
                </a:lnTo>
                <a:lnTo>
                  <a:pt x="5695517" y="2070100"/>
                </a:lnTo>
                <a:lnTo>
                  <a:pt x="5682538" y="2032000"/>
                </a:lnTo>
                <a:lnTo>
                  <a:pt x="5668874" y="1981200"/>
                </a:lnTo>
                <a:lnTo>
                  <a:pt x="5654531" y="1943100"/>
                </a:lnTo>
                <a:lnTo>
                  <a:pt x="5639516" y="1905000"/>
                </a:lnTo>
                <a:lnTo>
                  <a:pt x="5623835" y="1854200"/>
                </a:lnTo>
                <a:lnTo>
                  <a:pt x="5607494" y="1816100"/>
                </a:lnTo>
                <a:lnTo>
                  <a:pt x="5590498" y="1778000"/>
                </a:lnTo>
                <a:lnTo>
                  <a:pt x="5572855" y="1727200"/>
                </a:lnTo>
                <a:lnTo>
                  <a:pt x="5554571" y="1689100"/>
                </a:lnTo>
                <a:lnTo>
                  <a:pt x="5535651" y="1651000"/>
                </a:lnTo>
                <a:lnTo>
                  <a:pt x="5516101" y="1612900"/>
                </a:lnTo>
                <a:lnTo>
                  <a:pt x="5495929" y="1574800"/>
                </a:lnTo>
                <a:lnTo>
                  <a:pt x="5475139" y="1524000"/>
                </a:lnTo>
                <a:lnTo>
                  <a:pt x="5453739" y="1485900"/>
                </a:lnTo>
                <a:lnTo>
                  <a:pt x="5431734" y="1447800"/>
                </a:lnTo>
                <a:lnTo>
                  <a:pt x="5409131" y="1409700"/>
                </a:lnTo>
                <a:lnTo>
                  <a:pt x="5385935" y="1371600"/>
                </a:lnTo>
                <a:lnTo>
                  <a:pt x="5362153" y="1333500"/>
                </a:lnTo>
                <a:lnTo>
                  <a:pt x="5337791" y="1295400"/>
                </a:lnTo>
                <a:lnTo>
                  <a:pt x="5312856" y="1257300"/>
                </a:lnTo>
                <a:lnTo>
                  <a:pt x="5287352" y="1219200"/>
                </a:lnTo>
                <a:lnTo>
                  <a:pt x="5261287" y="1193800"/>
                </a:lnTo>
                <a:lnTo>
                  <a:pt x="5234667" y="1155700"/>
                </a:lnTo>
                <a:lnTo>
                  <a:pt x="5207497" y="1117600"/>
                </a:lnTo>
                <a:lnTo>
                  <a:pt x="5179785" y="1079500"/>
                </a:lnTo>
                <a:lnTo>
                  <a:pt x="5151535" y="1041400"/>
                </a:lnTo>
                <a:lnTo>
                  <a:pt x="5122755" y="1016000"/>
                </a:lnTo>
                <a:lnTo>
                  <a:pt x="5093450" y="977900"/>
                </a:lnTo>
                <a:lnTo>
                  <a:pt x="5063627" y="939800"/>
                </a:lnTo>
                <a:lnTo>
                  <a:pt x="5033291" y="914400"/>
                </a:lnTo>
                <a:lnTo>
                  <a:pt x="5002450" y="876300"/>
                </a:lnTo>
                <a:lnTo>
                  <a:pt x="4971108" y="850900"/>
                </a:lnTo>
                <a:lnTo>
                  <a:pt x="4939273" y="812800"/>
                </a:lnTo>
                <a:lnTo>
                  <a:pt x="4906950" y="787400"/>
                </a:lnTo>
                <a:lnTo>
                  <a:pt x="4874145" y="762000"/>
                </a:lnTo>
                <a:lnTo>
                  <a:pt x="4840866" y="723900"/>
                </a:lnTo>
                <a:lnTo>
                  <a:pt x="4807117" y="698500"/>
                </a:lnTo>
                <a:lnTo>
                  <a:pt x="4772905" y="673100"/>
                </a:lnTo>
                <a:lnTo>
                  <a:pt x="4738236" y="635000"/>
                </a:lnTo>
                <a:lnTo>
                  <a:pt x="4667553" y="584200"/>
                </a:lnTo>
                <a:lnTo>
                  <a:pt x="4595116" y="533400"/>
                </a:lnTo>
                <a:lnTo>
                  <a:pt x="4520975" y="482600"/>
                </a:lnTo>
                <a:lnTo>
                  <a:pt x="4445179" y="431800"/>
                </a:lnTo>
                <a:lnTo>
                  <a:pt x="4367778" y="381000"/>
                </a:lnTo>
                <a:lnTo>
                  <a:pt x="4328491" y="368300"/>
                </a:lnTo>
                <a:lnTo>
                  <a:pt x="4248773" y="317500"/>
                </a:lnTo>
                <a:lnTo>
                  <a:pt x="4208356" y="304800"/>
                </a:lnTo>
                <a:lnTo>
                  <a:pt x="4167574" y="279400"/>
                </a:lnTo>
                <a:lnTo>
                  <a:pt x="4126433" y="266700"/>
                </a:lnTo>
                <a:lnTo>
                  <a:pt x="4084941" y="241300"/>
                </a:lnTo>
                <a:lnTo>
                  <a:pt x="4043102" y="228600"/>
                </a:lnTo>
                <a:lnTo>
                  <a:pt x="4000924" y="203200"/>
                </a:lnTo>
                <a:lnTo>
                  <a:pt x="3915573" y="177800"/>
                </a:lnTo>
                <a:lnTo>
                  <a:pt x="3872412" y="152400"/>
                </a:lnTo>
                <a:lnTo>
                  <a:pt x="3561807" y="63500"/>
                </a:lnTo>
                <a:close/>
              </a:path>
              <a:path w="5805805" h="4203700" extrusionOk="0">
                <a:moveTo>
                  <a:pt x="3424487" y="38100"/>
                </a:moveTo>
                <a:lnTo>
                  <a:pt x="2380948" y="38100"/>
                </a:lnTo>
                <a:lnTo>
                  <a:pt x="2289137" y="63500"/>
                </a:lnTo>
                <a:lnTo>
                  <a:pt x="3516297" y="63500"/>
                </a:lnTo>
                <a:lnTo>
                  <a:pt x="3424487" y="38100"/>
                </a:lnTo>
                <a:close/>
              </a:path>
              <a:path w="5805805" h="4203700" extrusionOk="0">
                <a:moveTo>
                  <a:pt x="3331661" y="25400"/>
                </a:moveTo>
                <a:lnTo>
                  <a:pt x="2473773" y="25400"/>
                </a:lnTo>
                <a:lnTo>
                  <a:pt x="2427237" y="38100"/>
                </a:lnTo>
                <a:lnTo>
                  <a:pt x="3378198" y="38100"/>
                </a:lnTo>
                <a:lnTo>
                  <a:pt x="3331661" y="25400"/>
                </a:lnTo>
                <a:close/>
              </a:path>
              <a:path w="5805805" h="4203700" extrusionOk="0">
                <a:moveTo>
                  <a:pt x="3237871" y="12700"/>
                </a:moveTo>
                <a:lnTo>
                  <a:pt x="2567563" y="12700"/>
                </a:lnTo>
                <a:lnTo>
                  <a:pt x="2520551" y="25400"/>
                </a:lnTo>
                <a:lnTo>
                  <a:pt x="3284884" y="25400"/>
                </a:lnTo>
                <a:lnTo>
                  <a:pt x="3237871" y="12700"/>
                </a:lnTo>
                <a:close/>
              </a:path>
              <a:path w="5805805" h="4203700" extrusionOk="0">
                <a:moveTo>
                  <a:pt x="3143165" y="0"/>
                </a:moveTo>
                <a:lnTo>
                  <a:pt x="2662269" y="0"/>
                </a:lnTo>
                <a:lnTo>
                  <a:pt x="2614805" y="12700"/>
                </a:lnTo>
                <a:lnTo>
                  <a:pt x="3190630" y="12700"/>
                </a:lnTo>
                <a:lnTo>
                  <a:pt x="3143165" y="0"/>
                </a:lnTo>
                <a:close/>
              </a:path>
            </a:pathLst>
          </a:custGeom>
          <a:solidFill>
            <a:srgbClr val="FAC51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38"/>
          <p:cNvSpPr/>
          <p:nvPr/>
        </p:nvSpPr>
        <p:spPr>
          <a:xfrm>
            <a:off x="11676884" y="3377611"/>
            <a:ext cx="5769610" cy="3492500"/>
          </a:xfrm>
          <a:custGeom>
            <a:avLst/>
            <a:gdLst/>
            <a:ahLst/>
            <a:cxnLst/>
            <a:rect l="l" t="t" r="r" b="b"/>
            <a:pathLst>
              <a:path w="5769609" h="3492500" extrusionOk="0">
                <a:moveTo>
                  <a:pt x="4771803" y="0"/>
                </a:moveTo>
                <a:lnTo>
                  <a:pt x="4714722" y="25400"/>
                </a:lnTo>
                <a:lnTo>
                  <a:pt x="4656851" y="38100"/>
                </a:lnTo>
                <a:lnTo>
                  <a:pt x="4598353" y="63500"/>
                </a:lnTo>
                <a:lnTo>
                  <a:pt x="4539394" y="76200"/>
                </a:lnTo>
                <a:lnTo>
                  <a:pt x="4480141" y="101600"/>
                </a:lnTo>
                <a:lnTo>
                  <a:pt x="4420758" y="114300"/>
                </a:lnTo>
                <a:lnTo>
                  <a:pt x="4361411" y="139700"/>
                </a:lnTo>
                <a:lnTo>
                  <a:pt x="4302266" y="152400"/>
                </a:lnTo>
                <a:lnTo>
                  <a:pt x="4243488" y="177800"/>
                </a:lnTo>
                <a:lnTo>
                  <a:pt x="4185244" y="190500"/>
                </a:lnTo>
                <a:lnTo>
                  <a:pt x="4127697" y="215900"/>
                </a:lnTo>
                <a:lnTo>
                  <a:pt x="4071014" y="228600"/>
                </a:lnTo>
                <a:lnTo>
                  <a:pt x="4015361" y="254000"/>
                </a:lnTo>
                <a:lnTo>
                  <a:pt x="3960903" y="266700"/>
                </a:lnTo>
                <a:lnTo>
                  <a:pt x="3907806" y="292100"/>
                </a:lnTo>
                <a:lnTo>
                  <a:pt x="3806355" y="317500"/>
                </a:lnTo>
                <a:lnTo>
                  <a:pt x="3758333" y="342900"/>
                </a:lnTo>
                <a:lnTo>
                  <a:pt x="3712334" y="355600"/>
                </a:lnTo>
                <a:lnTo>
                  <a:pt x="3668523" y="368300"/>
                </a:lnTo>
                <a:lnTo>
                  <a:pt x="3627067" y="393700"/>
                </a:lnTo>
                <a:lnTo>
                  <a:pt x="3588129" y="406400"/>
                </a:lnTo>
                <a:lnTo>
                  <a:pt x="3551877" y="419100"/>
                </a:lnTo>
                <a:lnTo>
                  <a:pt x="3488090" y="444500"/>
                </a:lnTo>
                <a:lnTo>
                  <a:pt x="3437031" y="469900"/>
                </a:lnTo>
                <a:lnTo>
                  <a:pt x="3400023" y="495300"/>
                </a:lnTo>
                <a:lnTo>
                  <a:pt x="3387202" y="495300"/>
                </a:lnTo>
                <a:lnTo>
                  <a:pt x="3378391" y="508000"/>
                </a:lnTo>
                <a:lnTo>
                  <a:pt x="3373755" y="508000"/>
                </a:lnTo>
                <a:lnTo>
                  <a:pt x="3373460" y="520700"/>
                </a:lnTo>
                <a:lnTo>
                  <a:pt x="3473131" y="520700"/>
                </a:lnTo>
                <a:lnTo>
                  <a:pt x="3505808" y="533400"/>
                </a:lnTo>
                <a:lnTo>
                  <a:pt x="3612411" y="533400"/>
                </a:lnTo>
                <a:lnTo>
                  <a:pt x="3633232" y="546100"/>
                </a:lnTo>
                <a:lnTo>
                  <a:pt x="3668152" y="546100"/>
                </a:lnTo>
                <a:lnTo>
                  <a:pt x="3682329" y="558800"/>
                </a:lnTo>
                <a:lnTo>
                  <a:pt x="3694370" y="558800"/>
                </a:lnTo>
                <a:lnTo>
                  <a:pt x="3704315" y="571500"/>
                </a:lnTo>
                <a:lnTo>
                  <a:pt x="3712201" y="571500"/>
                </a:lnTo>
                <a:lnTo>
                  <a:pt x="3718069" y="584200"/>
                </a:lnTo>
                <a:lnTo>
                  <a:pt x="3721957" y="584200"/>
                </a:lnTo>
                <a:lnTo>
                  <a:pt x="3723906" y="596900"/>
                </a:lnTo>
                <a:lnTo>
                  <a:pt x="3723952" y="609600"/>
                </a:lnTo>
                <a:lnTo>
                  <a:pt x="3722137" y="609600"/>
                </a:lnTo>
                <a:lnTo>
                  <a:pt x="3718499" y="622300"/>
                </a:lnTo>
                <a:lnTo>
                  <a:pt x="3713078" y="635000"/>
                </a:lnTo>
                <a:lnTo>
                  <a:pt x="3705912" y="635000"/>
                </a:lnTo>
                <a:lnTo>
                  <a:pt x="3697040" y="647700"/>
                </a:lnTo>
                <a:lnTo>
                  <a:pt x="3686502" y="660400"/>
                </a:lnTo>
                <a:lnTo>
                  <a:pt x="3674338" y="673100"/>
                </a:lnTo>
                <a:lnTo>
                  <a:pt x="3660585" y="673100"/>
                </a:lnTo>
                <a:lnTo>
                  <a:pt x="3645284" y="685800"/>
                </a:lnTo>
                <a:lnTo>
                  <a:pt x="3610191" y="711200"/>
                </a:lnTo>
                <a:lnTo>
                  <a:pt x="3569374" y="736600"/>
                </a:lnTo>
                <a:lnTo>
                  <a:pt x="3523145" y="762000"/>
                </a:lnTo>
                <a:lnTo>
                  <a:pt x="3471818" y="787400"/>
                </a:lnTo>
                <a:lnTo>
                  <a:pt x="3415706" y="812800"/>
                </a:lnTo>
                <a:lnTo>
                  <a:pt x="3355123" y="838200"/>
                </a:lnTo>
                <a:lnTo>
                  <a:pt x="3290380" y="863600"/>
                </a:lnTo>
                <a:lnTo>
                  <a:pt x="3186155" y="901700"/>
                </a:lnTo>
                <a:lnTo>
                  <a:pt x="3112387" y="927100"/>
                </a:lnTo>
                <a:lnTo>
                  <a:pt x="3074336" y="952500"/>
                </a:lnTo>
                <a:lnTo>
                  <a:pt x="2996093" y="977900"/>
                </a:lnTo>
                <a:lnTo>
                  <a:pt x="2832144" y="1028700"/>
                </a:lnTo>
                <a:lnTo>
                  <a:pt x="2789830" y="1054100"/>
                </a:lnTo>
                <a:lnTo>
                  <a:pt x="2572263" y="1117600"/>
                </a:lnTo>
                <a:lnTo>
                  <a:pt x="2527824" y="1143000"/>
                </a:lnTo>
                <a:lnTo>
                  <a:pt x="2257998" y="1219200"/>
                </a:lnTo>
                <a:lnTo>
                  <a:pt x="2212861" y="1244600"/>
                </a:lnTo>
                <a:lnTo>
                  <a:pt x="1728722" y="1384300"/>
                </a:lnTo>
                <a:lnTo>
                  <a:pt x="1686853" y="1409700"/>
                </a:lnTo>
                <a:lnTo>
                  <a:pt x="1645510" y="1409700"/>
                </a:lnTo>
                <a:lnTo>
                  <a:pt x="1525034" y="1447800"/>
                </a:lnTo>
                <a:lnTo>
                  <a:pt x="1448069" y="1473200"/>
                </a:lnTo>
                <a:lnTo>
                  <a:pt x="1374152" y="1498600"/>
                </a:lnTo>
                <a:lnTo>
                  <a:pt x="1087633" y="1587500"/>
                </a:lnTo>
                <a:lnTo>
                  <a:pt x="1036076" y="1600200"/>
                </a:lnTo>
                <a:lnTo>
                  <a:pt x="989603" y="1612900"/>
                </a:lnTo>
                <a:lnTo>
                  <a:pt x="968370" y="1625600"/>
                </a:lnTo>
                <a:lnTo>
                  <a:pt x="930110" y="1625600"/>
                </a:lnTo>
                <a:lnTo>
                  <a:pt x="913160" y="1638300"/>
                </a:lnTo>
                <a:lnTo>
                  <a:pt x="897716" y="1638300"/>
                </a:lnTo>
                <a:lnTo>
                  <a:pt x="883817" y="1651000"/>
                </a:lnTo>
                <a:lnTo>
                  <a:pt x="851783" y="1651000"/>
                </a:lnTo>
                <a:lnTo>
                  <a:pt x="844456" y="1663700"/>
                </a:lnTo>
                <a:lnTo>
                  <a:pt x="820079" y="1663700"/>
                </a:lnTo>
                <a:lnTo>
                  <a:pt x="792072" y="1676400"/>
                </a:lnTo>
                <a:lnTo>
                  <a:pt x="760627" y="1689100"/>
                </a:lnTo>
                <a:lnTo>
                  <a:pt x="725940" y="1701800"/>
                </a:lnTo>
                <a:lnTo>
                  <a:pt x="688203" y="1714500"/>
                </a:lnTo>
                <a:lnTo>
                  <a:pt x="647611" y="1739900"/>
                </a:lnTo>
                <a:lnTo>
                  <a:pt x="604358" y="1752600"/>
                </a:lnTo>
                <a:lnTo>
                  <a:pt x="558638" y="1778000"/>
                </a:lnTo>
                <a:lnTo>
                  <a:pt x="510644" y="1790700"/>
                </a:lnTo>
                <a:lnTo>
                  <a:pt x="460571" y="1816100"/>
                </a:lnTo>
                <a:lnTo>
                  <a:pt x="408613" y="1841500"/>
                </a:lnTo>
                <a:lnTo>
                  <a:pt x="354962" y="1854200"/>
                </a:lnTo>
                <a:lnTo>
                  <a:pt x="299815" y="1879600"/>
                </a:lnTo>
                <a:lnTo>
                  <a:pt x="185802" y="1930400"/>
                </a:lnTo>
                <a:lnTo>
                  <a:pt x="8398" y="2006600"/>
                </a:lnTo>
                <a:lnTo>
                  <a:pt x="5025" y="2057400"/>
                </a:lnTo>
                <a:lnTo>
                  <a:pt x="2501" y="2108200"/>
                </a:lnTo>
                <a:lnTo>
                  <a:pt x="825" y="2159000"/>
                </a:lnTo>
                <a:lnTo>
                  <a:pt x="0" y="2209800"/>
                </a:lnTo>
                <a:lnTo>
                  <a:pt x="24" y="2260600"/>
                </a:lnTo>
                <a:lnTo>
                  <a:pt x="900" y="2311400"/>
                </a:lnTo>
                <a:lnTo>
                  <a:pt x="2628" y="2349500"/>
                </a:lnTo>
                <a:lnTo>
                  <a:pt x="5208" y="2400300"/>
                </a:lnTo>
                <a:lnTo>
                  <a:pt x="8642" y="2451100"/>
                </a:lnTo>
                <a:lnTo>
                  <a:pt x="12929" y="2501900"/>
                </a:lnTo>
                <a:lnTo>
                  <a:pt x="18071" y="2552700"/>
                </a:lnTo>
                <a:lnTo>
                  <a:pt x="24068" y="2603500"/>
                </a:lnTo>
                <a:lnTo>
                  <a:pt x="30922" y="2654300"/>
                </a:lnTo>
                <a:lnTo>
                  <a:pt x="38632" y="2705100"/>
                </a:lnTo>
                <a:lnTo>
                  <a:pt x="47199" y="2755900"/>
                </a:lnTo>
                <a:lnTo>
                  <a:pt x="56624" y="2806700"/>
                </a:lnTo>
                <a:lnTo>
                  <a:pt x="66909" y="2844800"/>
                </a:lnTo>
                <a:lnTo>
                  <a:pt x="78053" y="2895600"/>
                </a:lnTo>
                <a:lnTo>
                  <a:pt x="90056" y="2946400"/>
                </a:lnTo>
                <a:lnTo>
                  <a:pt x="102921" y="2997200"/>
                </a:lnTo>
                <a:lnTo>
                  <a:pt x="116648" y="3048000"/>
                </a:lnTo>
                <a:lnTo>
                  <a:pt x="131236" y="3098800"/>
                </a:lnTo>
                <a:lnTo>
                  <a:pt x="146688" y="3136900"/>
                </a:lnTo>
                <a:lnTo>
                  <a:pt x="163003" y="3187700"/>
                </a:lnTo>
                <a:lnTo>
                  <a:pt x="180183" y="3238500"/>
                </a:lnTo>
                <a:lnTo>
                  <a:pt x="198227" y="3289300"/>
                </a:lnTo>
                <a:lnTo>
                  <a:pt x="217138" y="3327400"/>
                </a:lnTo>
                <a:lnTo>
                  <a:pt x="236914" y="3378200"/>
                </a:lnTo>
                <a:lnTo>
                  <a:pt x="257558" y="3429000"/>
                </a:lnTo>
                <a:lnTo>
                  <a:pt x="279070" y="3467100"/>
                </a:lnTo>
                <a:lnTo>
                  <a:pt x="273060" y="3467100"/>
                </a:lnTo>
                <a:lnTo>
                  <a:pt x="281458" y="3492500"/>
                </a:lnTo>
                <a:lnTo>
                  <a:pt x="2376712" y="3492500"/>
                </a:lnTo>
                <a:lnTo>
                  <a:pt x="2410503" y="3479800"/>
                </a:lnTo>
                <a:lnTo>
                  <a:pt x="2446897" y="3479800"/>
                </a:lnTo>
                <a:lnTo>
                  <a:pt x="2485653" y="3467100"/>
                </a:lnTo>
                <a:lnTo>
                  <a:pt x="2526529" y="3454400"/>
                </a:lnTo>
                <a:lnTo>
                  <a:pt x="2569284" y="3454400"/>
                </a:lnTo>
                <a:lnTo>
                  <a:pt x="2659460" y="3429000"/>
                </a:lnTo>
                <a:lnTo>
                  <a:pt x="2754249" y="3403600"/>
                </a:lnTo>
                <a:lnTo>
                  <a:pt x="2802768" y="3378200"/>
                </a:lnTo>
                <a:lnTo>
                  <a:pt x="2851715" y="3365500"/>
                </a:lnTo>
                <a:lnTo>
                  <a:pt x="2900849" y="3340100"/>
                </a:lnTo>
                <a:lnTo>
                  <a:pt x="2949926" y="3327400"/>
                </a:lnTo>
                <a:lnTo>
                  <a:pt x="3046947" y="3276600"/>
                </a:lnTo>
                <a:lnTo>
                  <a:pt x="3094407" y="3251200"/>
                </a:lnTo>
                <a:lnTo>
                  <a:pt x="3140844" y="3225800"/>
                </a:lnTo>
                <a:lnTo>
                  <a:pt x="3186017" y="3200400"/>
                </a:lnTo>
                <a:lnTo>
                  <a:pt x="3229683" y="3162300"/>
                </a:lnTo>
                <a:lnTo>
                  <a:pt x="3271602" y="3124200"/>
                </a:lnTo>
                <a:lnTo>
                  <a:pt x="3311530" y="3086100"/>
                </a:lnTo>
                <a:lnTo>
                  <a:pt x="3349228" y="3048000"/>
                </a:lnTo>
                <a:lnTo>
                  <a:pt x="3384452" y="3009900"/>
                </a:lnTo>
                <a:lnTo>
                  <a:pt x="3416961" y="2971800"/>
                </a:lnTo>
                <a:lnTo>
                  <a:pt x="3446513" y="2921000"/>
                </a:lnTo>
                <a:lnTo>
                  <a:pt x="3458675" y="2908300"/>
                </a:lnTo>
                <a:lnTo>
                  <a:pt x="3474400" y="2882900"/>
                </a:lnTo>
                <a:lnTo>
                  <a:pt x="3493546" y="2870200"/>
                </a:lnTo>
                <a:lnTo>
                  <a:pt x="3515966" y="2844800"/>
                </a:lnTo>
                <a:lnTo>
                  <a:pt x="3541517" y="2832100"/>
                </a:lnTo>
                <a:lnTo>
                  <a:pt x="3570055" y="2806700"/>
                </a:lnTo>
                <a:lnTo>
                  <a:pt x="3601434" y="2794000"/>
                </a:lnTo>
                <a:lnTo>
                  <a:pt x="3635512" y="2768600"/>
                </a:lnTo>
                <a:lnTo>
                  <a:pt x="3672142" y="2743200"/>
                </a:lnTo>
                <a:lnTo>
                  <a:pt x="3711180" y="2730500"/>
                </a:lnTo>
                <a:lnTo>
                  <a:pt x="3752483" y="2705100"/>
                </a:lnTo>
                <a:lnTo>
                  <a:pt x="3795906" y="2679700"/>
                </a:lnTo>
                <a:lnTo>
                  <a:pt x="3841304" y="2654300"/>
                </a:lnTo>
                <a:lnTo>
                  <a:pt x="3888533" y="2628900"/>
                </a:lnTo>
                <a:lnTo>
                  <a:pt x="3937449" y="2616200"/>
                </a:lnTo>
                <a:lnTo>
                  <a:pt x="3987906" y="2590800"/>
                </a:lnTo>
                <a:lnTo>
                  <a:pt x="4039762" y="2565400"/>
                </a:lnTo>
                <a:lnTo>
                  <a:pt x="4147088" y="2514600"/>
                </a:lnTo>
                <a:lnTo>
                  <a:pt x="4314948" y="2438400"/>
                </a:lnTo>
                <a:lnTo>
                  <a:pt x="4372156" y="2425700"/>
                </a:lnTo>
                <a:lnTo>
                  <a:pt x="4775353" y="2247900"/>
                </a:lnTo>
                <a:lnTo>
                  <a:pt x="4831611" y="2222500"/>
                </a:lnTo>
                <a:lnTo>
                  <a:pt x="4887100" y="2209800"/>
                </a:lnTo>
                <a:lnTo>
                  <a:pt x="4995194" y="2159000"/>
                </a:lnTo>
                <a:lnTo>
                  <a:pt x="5047510" y="2133600"/>
                </a:lnTo>
                <a:lnTo>
                  <a:pt x="5098479" y="2108200"/>
                </a:lnTo>
                <a:lnTo>
                  <a:pt x="5147958" y="2095500"/>
                </a:lnTo>
                <a:lnTo>
                  <a:pt x="5195801" y="2070100"/>
                </a:lnTo>
                <a:lnTo>
                  <a:pt x="5241865" y="2044700"/>
                </a:lnTo>
                <a:lnTo>
                  <a:pt x="5286005" y="2032000"/>
                </a:lnTo>
                <a:lnTo>
                  <a:pt x="5328076" y="2006600"/>
                </a:lnTo>
                <a:lnTo>
                  <a:pt x="5367934" y="1993900"/>
                </a:lnTo>
                <a:lnTo>
                  <a:pt x="5405434" y="1968500"/>
                </a:lnTo>
                <a:lnTo>
                  <a:pt x="5440433" y="1955800"/>
                </a:lnTo>
                <a:lnTo>
                  <a:pt x="5472785" y="1930400"/>
                </a:lnTo>
                <a:lnTo>
                  <a:pt x="5502347" y="1917700"/>
                </a:lnTo>
                <a:lnTo>
                  <a:pt x="5528973" y="1892300"/>
                </a:lnTo>
                <a:lnTo>
                  <a:pt x="5611800" y="1841500"/>
                </a:lnTo>
                <a:lnTo>
                  <a:pt x="5652225" y="1816100"/>
                </a:lnTo>
                <a:lnTo>
                  <a:pt x="5691982" y="1790700"/>
                </a:lnTo>
                <a:lnTo>
                  <a:pt x="5731065" y="1778000"/>
                </a:lnTo>
                <a:lnTo>
                  <a:pt x="5769468" y="1752600"/>
                </a:lnTo>
                <a:lnTo>
                  <a:pt x="5760946" y="1701800"/>
                </a:lnTo>
                <a:lnTo>
                  <a:pt x="5751600" y="1651000"/>
                </a:lnTo>
                <a:lnTo>
                  <a:pt x="5741432" y="1612900"/>
                </a:lnTo>
                <a:lnTo>
                  <a:pt x="5730443" y="1562100"/>
                </a:lnTo>
                <a:lnTo>
                  <a:pt x="5718632" y="1511300"/>
                </a:lnTo>
                <a:lnTo>
                  <a:pt x="5706001" y="1460500"/>
                </a:lnTo>
                <a:lnTo>
                  <a:pt x="5692550" y="1409700"/>
                </a:lnTo>
                <a:lnTo>
                  <a:pt x="5678280" y="1371600"/>
                </a:lnTo>
                <a:lnTo>
                  <a:pt x="5663190" y="1320800"/>
                </a:lnTo>
                <a:lnTo>
                  <a:pt x="5647282" y="1270000"/>
                </a:lnTo>
                <a:lnTo>
                  <a:pt x="5630556" y="1231900"/>
                </a:lnTo>
                <a:lnTo>
                  <a:pt x="5613013" y="1181100"/>
                </a:lnTo>
                <a:lnTo>
                  <a:pt x="5594653" y="1130300"/>
                </a:lnTo>
                <a:lnTo>
                  <a:pt x="5575476" y="1092200"/>
                </a:lnTo>
                <a:lnTo>
                  <a:pt x="5555484" y="1041400"/>
                </a:lnTo>
                <a:lnTo>
                  <a:pt x="5534677" y="1003300"/>
                </a:lnTo>
                <a:lnTo>
                  <a:pt x="5513055" y="952500"/>
                </a:lnTo>
                <a:lnTo>
                  <a:pt x="5490619" y="914400"/>
                </a:lnTo>
                <a:lnTo>
                  <a:pt x="5467369" y="863600"/>
                </a:lnTo>
                <a:lnTo>
                  <a:pt x="5443306" y="825500"/>
                </a:lnTo>
                <a:lnTo>
                  <a:pt x="5418431" y="774700"/>
                </a:lnTo>
                <a:lnTo>
                  <a:pt x="5392744" y="736600"/>
                </a:lnTo>
                <a:lnTo>
                  <a:pt x="5366245" y="685800"/>
                </a:lnTo>
                <a:lnTo>
                  <a:pt x="5338642" y="647700"/>
                </a:lnTo>
                <a:lnTo>
                  <a:pt x="5310348" y="596900"/>
                </a:lnTo>
                <a:lnTo>
                  <a:pt x="5281373" y="558800"/>
                </a:lnTo>
                <a:lnTo>
                  <a:pt x="5251727" y="520700"/>
                </a:lnTo>
                <a:lnTo>
                  <a:pt x="5221419" y="482600"/>
                </a:lnTo>
                <a:lnTo>
                  <a:pt x="5190460" y="444500"/>
                </a:lnTo>
                <a:lnTo>
                  <a:pt x="5158860" y="393700"/>
                </a:lnTo>
                <a:lnTo>
                  <a:pt x="5126629" y="355600"/>
                </a:lnTo>
                <a:lnTo>
                  <a:pt x="5093777" y="317500"/>
                </a:lnTo>
                <a:lnTo>
                  <a:pt x="5060314" y="279400"/>
                </a:lnTo>
                <a:lnTo>
                  <a:pt x="5026249" y="241300"/>
                </a:lnTo>
                <a:lnTo>
                  <a:pt x="4991593" y="215900"/>
                </a:lnTo>
                <a:lnTo>
                  <a:pt x="4956356" y="177800"/>
                </a:lnTo>
                <a:lnTo>
                  <a:pt x="4920548" y="139700"/>
                </a:lnTo>
                <a:lnTo>
                  <a:pt x="4884178" y="101600"/>
                </a:lnTo>
                <a:lnTo>
                  <a:pt x="4847258" y="76200"/>
                </a:lnTo>
                <a:lnTo>
                  <a:pt x="4809796" y="38100"/>
                </a:lnTo>
                <a:lnTo>
                  <a:pt x="4771803" y="0"/>
                </a:lnTo>
                <a:close/>
              </a:path>
            </a:pathLst>
          </a:custGeom>
          <a:solidFill>
            <a:srgbClr val="FBA02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38"/>
          <p:cNvSpPr/>
          <p:nvPr/>
        </p:nvSpPr>
        <p:spPr>
          <a:xfrm>
            <a:off x="11737340" y="2889940"/>
            <a:ext cx="4096385" cy="2120900"/>
          </a:xfrm>
          <a:custGeom>
            <a:avLst/>
            <a:gdLst/>
            <a:ahLst/>
            <a:cxnLst/>
            <a:rect l="l" t="t" r="r" b="b"/>
            <a:pathLst>
              <a:path w="4096384" h="2120900" extrusionOk="0">
                <a:moveTo>
                  <a:pt x="1538137" y="1016000"/>
                </a:moveTo>
                <a:lnTo>
                  <a:pt x="1320888" y="1016000"/>
                </a:lnTo>
                <a:lnTo>
                  <a:pt x="1273775" y="1028700"/>
                </a:lnTo>
                <a:lnTo>
                  <a:pt x="1027089" y="1092200"/>
                </a:lnTo>
                <a:lnTo>
                  <a:pt x="976443" y="1117600"/>
                </a:lnTo>
                <a:lnTo>
                  <a:pt x="925668" y="1130300"/>
                </a:lnTo>
                <a:lnTo>
                  <a:pt x="874892" y="1155700"/>
                </a:lnTo>
                <a:lnTo>
                  <a:pt x="824248" y="1168400"/>
                </a:lnTo>
                <a:lnTo>
                  <a:pt x="723876" y="1219200"/>
                </a:lnTo>
                <a:lnTo>
                  <a:pt x="674411" y="1231900"/>
                </a:lnTo>
                <a:lnTo>
                  <a:pt x="577574" y="1282700"/>
                </a:lnTo>
                <a:lnTo>
                  <a:pt x="530465" y="1308100"/>
                </a:lnTo>
                <a:lnTo>
                  <a:pt x="439520" y="1346200"/>
                </a:lnTo>
                <a:lnTo>
                  <a:pt x="395945" y="1371600"/>
                </a:lnTo>
                <a:lnTo>
                  <a:pt x="353810" y="1384300"/>
                </a:lnTo>
                <a:lnTo>
                  <a:pt x="313246" y="1397000"/>
                </a:lnTo>
                <a:lnTo>
                  <a:pt x="274384" y="1422400"/>
                </a:lnTo>
                <a:lnTo>
                  <a:pt x="237354" y="1435100"/>
                </a:lnTo>
                <a:lnTo>
                  <a:pt x="214480" y="1485900"/>
                </a:lnTo>
                <a:lnTo>
                  <a:pt x="192513" y="1536700"/>
                </a:lnTo>
                <a:lnTo>
                  <a:pt x="171452" y="1574800"/>
                </a:lnTo>
                <a:lnTo>
                  <a:pt x="151300" y="1625600"/>
                </a:lnTo>
                <a:lnTo>
                  <a:pt x="132058" y="1676400"/>
                </a:lnTo>
                <a:lnTo>
                  <a:pt x="113727" y="1727200"/>
                </a:lnTo>
                <a:lnTo>
                  <a:pt x="96307" y="1778000"/>
                </a:lnTo>
                <a:lnTo>
                  <a:pt x="79800" y="1828800"/>
                </a:lnTo>
                <a:lnTo>
                  <a:pt x="64208" y="1879600"/>
                </a:lnTo>
                <a:lnTo>
                  <a:pt x="49531" y="1930400"/>
                </a:lnTo>
                <a:lnTo>
                  <a:pt x="35770" y="1981200"/>
                </a:lnTo>
                <a:lnTo>
                  <a:pt x="22927" y="2032000"/>
                </a:lnTo>
                <a:lnTo>
                  <a:pt x="11003" y="2070100"/>
                </a:lnTo>
                <a:lnTo>
                  <a:pt x="0" y="2120900"/>
                </a:lnTo>
                <a:lnTo>
                  <a:pt x="44209" y="2120900"/>
                </a:lnTo>
                <a:lnTo>
                  <a:pt x="135539" y="2095500"/>
                </a:lnTo>
                <a:lnTo>
                  <a:pt x="182537" y="2095500"/>
                </a:lnTo>
                <a:lnTo>
                  <a:pt x="582460" y="1993900"/>
                </a:lnTo>
                <a:lnTo>
                  <a:pt x="897519" y="1917700"/>
                </a:lnTo>
                <a:lnTo>
                  <a:pt x="950220" y="1892300"/>
                </a:lnTo>
                <a:lnTo>
                  <a:pt x="1107435" y="1854200"/>
                </a:lnTo>
                <a:lnTo>
                  <a:pt x="1159339" y="1828800"/>
                </a:lnTo>
                <a:lnTo>
                  <a:pt x="1262032" y="1803400"/>
                </a:lnTo>
                <a:lnTo>
                  <a:pt x="1312697" y="1778000"/>
                </a:lnTo>
                <a:lnTo>
                  <a:pt x="1412363" y="1752600"/>
                </a:lnTo>
                <a:lnTo>
                  <a:pt x="1461241" y="1727200"/>
                </a:lnTo>
                <a:lnTo>
                  <a:pt x="1556782" y="1701800"/>
                </a:lnTo>
                <a:lnTo>
                  <a:pt x="1603323" y="1676400"/>
                </a:lnTo>
                <a:lnTo>
                  <a:pt x="1648963" y="1663700"/>
                </a:lnTo>
                <a:lnTo>
                  <a:pt x="1693641" y="1638300"/>
                </a:lnTo>
                <a:lnTo>
                  <a:pt x="1737297" y="1625600"/>
                </a:lnTo>
                <a:lnTo>
                  <a:pt x="1779868" y="1600200"/>
                </a:lnTo>
                <a:lnTo>
                  <a:pt x="1821294" y="1587500"/>
                </a:lnTo>
                <a:lnTo>
                  <a:pt x="1861513" y="1562100"/>
                </a:lnTo>
                <a:lnTo>
                  <a:pt x="1900466" y="1549400"/>
                </a:lnTo>
                <a:lnTo>
                  <a:pt x="1938091" y="1536700"/>
                </a:lnTo>
                <a:lnTo>
                  <a:pt x="1974327" y="1511300"/>
                </a:lnTo>
                <a:lnTo>
                  <a:pt x="1991867" y="1498600"/>
                </a:lnTo>
                <a:lnTo>
                  <a:pt x="1687294" y="1498600"/>
                </a:lnTo>
                <a:lnTo>
                  <a:pt x="1683895" y="1485900"/>
                </a:lnTo>
                <a:lnTo>
                  <a:pt x="1685870" y="1485900"/>
                </a:lnTo>
                <a:lnTo>
                  <a:pt x="1693798" y="1473200"/>
                </a:lnTo>
                <a:lnTo>
                  <a:pt x="1708258" y="1473200"/>
                </a:lnTo>
                <a:lnTo>
                  <a:pt x="1729830" y="1460500"/>
                </a:lnTo>
                <a:lnTo>
                  <a:pt x="1759093" y="1435100"/>
                </a:lnTo>
                <a:lnTo>
                  <a:pt x="1796625" y="1422400"/>
                </a:lnTo>
                <a:lnTo>
                  <a:pt x="1801575" y="1422400"/>
                </a:lnTo>
                <a:lnTo>
                  <a:pt x="1860392" y="1397000"/>
                </a:lnTo>
                <a:lnTo>
                  <a:pt x="1892759" y="1384300"/>
                </a:lnTo>
                <a:lnTo>
                  <a:pt x="1930558" y="1371600"/>
                </a:lnTo>
                <a:lnTo>
                  <a:pt x="1973222" y="1358900"/>
                </a:lnTo>
                <a:lnTo>
                  <a:pt x="2020183" y="1346200"/>
                </a:lnTo>
                <a:lnTo>
                  <a:pt x="2070871" y="1320800"/>
                </a:lnTo>
                <a:lnTo>
                  <a:pt x="2124718" y="1308100"/>
                </a:lnTo>
                <a:lnTo>
                  <a:pt x="2181156" y="1282700"/>
                </a:lnTo>
                <a:lnTo>
                  <a:pt x="2239617" y="1270000"/>
                </a:lnTo>
                <a:lnTo>
                  <a:pt x="2542360" y="1143000"/>
                </a:lnTo>
                <a:lnTo>
                  <a:pt x="2601018" y="1117600"/>
                </a:lnTo>
                <a:lnTo>
                  <a:pt x="2657719" y="1104900"/>
                </a:lnTo>
                <a:lnTo>
                  <a:pt x="2711894" y="1079500"/>
                </a:lnTo>
                <a:lnTo>
                  <a:pt x="2762976" y="1054100"/>
                </a:lnTo>
                <a:lnTo>
                  <a:pt x="2786686" y="1041400"/>
                </a:lnTo>
                <a:lnTo>
                  <a:pt x="1614045" y="1041400"/>
                </a:lnTo>
                <a:lnTo>
                  <a:pt x="1577007" y="1028700"/>
                </a:lnTo>
                <a:lnTo>
                  <a:pt x="1538137" y="1016000"/>
                </a:lnTo>
                <a:close/>
              </a:path>
              <a:path w="4096384" h="2120900" extrusionOk="0">
                <a:moveTo>
                  <a:pt x="2007158" y="1485900"/>
                </a:moveTo>
                <a:lnTo>
                  <a:pt x="1838449" y="1485900"/>
                </a:lnTo>
                <a:lnTo>
                  <a:pt x="1812909" y="1498600"/>
                </a:lnTo>
                <a:lnTo>
                  <a:pt x="2002617" y="1498600"/>
                </a:lnTo>
                <a:lnTo>
                  <a:pt x="2007158" y="1485900"/>
                </a:lnTo>
                <a:close/>
              </a:path>
              <a:path w="4096384" h="2120900" extrusionOk="0">
                <a:moveTo>
                  <a:pt x="1989314" y="1473200"/>
                </a:moveTo>
                <a:lnTo>
                  <a:pt x="1956987" y="1473200"/>
                </a:lnTo>
                <a:lnTo>
                  <a:pt x="1936432" y="1485900"/>
                </a:lnTo>
                <a:lnTo>
                  <a:pt x="1999927" y="1485900"/>
                </a:lnTo>
                <a:lnTo>
                  <a:pt x="1989314" y="1473200"/>
                </a:lnTo>
                <a:close/>
              </a:path>
              <a:path w="4096384" h="2120900" extrusionOk="0">
                <a:moveTo>
                  <a:pt x="3854489" y="0"/>
                </a:moveTo>
                <a:lnTo>
                  <a:pt x="3814634" y="0"/>
                </a:lnTo>
                <a:lnTo>
                  <a:pt x="3789113" y="12700"/>
                </a:lnTo>
                <a:lnTo>
                  <a:pt x="3756058" y="12700"/>
                </a:lnTo>
                <a:lnTo>
                  <a:pt x="3716924" y="25400"/>
                </a:lnTo>
                <a:lnTo>
                  <a:pt x="3673170" y="38100"/>
                </a:lnTo>
                <a:lnTo>
                  <a:pt x="3481088" y="88900"/>
                </a:lnTo>
                <a:lnTo>
                  <a:pt x="3436087" y="101600"/>
                </a:lnTo>
                <a:lnTo>
                  <a:pt x="3395206" y="114300"/>
                </a:lnTo>
                <a:lnTo>
                  <a:pt x="3359905" y="127000"/>
                </a:lnTo>
                <a:lnTo>
                  <a:pt x="3331639" y="127000"/>
                </a:lnTo>
                <a:lnTo>
                  <a:pt x="3311866" y="139700"/>
                </a:lnTo>
                <a:lnTo>
                  <a:pt x="3302042" y="152400"/>
                </a:lnTo>
                <a:lnTo>
                  <a:pt x="3346840" y="152400"/>
                </a:lnTo>
                <a:lnTo>
                  <a:pt x="3329392" y="190500"/>
                </a:lnTo>
                <a:lnTo>
                  <a:pt x="3273266" y="241300"/>
                </a:lnTo>
                <a:lnTo>
                  <a:pt x="3238200" y="266700"/>
                </a:lnTo>
                <a:lnTo>
                  <a:pt x="3163088" y="317500"/>
                </a:lnTo>
                <a:lnTo>
                  <a:pt x="3126654" y="330200"/>
                </a:lnTo>
                <a:lnTo>
                  <a:pt x="3093376" y="355600"/>
                </a:lnTo>
                <a:lnTo>
                  <a:pt x="3065059" y="381000"/>
                </a:lnTo>
                <a:lnTo>
                  <a:pt x="3043509" y="393700"/>
                </a:lnTo>
                <a:lnTo>
                  <a:pt x="3030531" y="419100"/>
                </a:lnTo>
                <a:lnTo>
                  <a:pt x="3027932" y="444500"/>
                </a:lnTo>
                <a:lnTo>
                  <a:pt x="3037516" y="469900"/>
                </a:lnTo>
                <a:lnTo>
                  <a:pt x="3061090" y="495300"/>
                </a:lnTo>
                <a:lnTo>
                  <a:pt x="3052307" y="495300"/>
                </a:lnTo>
                <a:lnTo>
                  <a:pt x="3032816" y="508000"/>
                </a:lnTo>
                <a:lnTo>
                  <a:pt x="3003930" y="533400"/>
                </a:lnTo>
                <a:lnTo>
                  <a:pt x="2966961" y="546100"/>
                </a:lnTo>
                <a:lnTo>
                  <a:pt x="2923223" y="558800"/>
                </a:lnTo>
                <a:lnTo>
                  <a:pt x="2874029" y="571500"/>
                </a:lnTo>
                <a:lnTo>
                  <a:pt x="2764522" y="609600"/>
                </a:lnTo>
                <a:lnTo>
                  <a:pt x="2706835" y="635000"/>
                </a:lnTo>
                <a:lnTo>
                  <a:pt x="2648943" y="647700"/>
                </a:lnTo>
                <a:lnTo>
                  <a:pt x="2592158" y="673100"/>
                </a:lnTo>
                <a:lnTo>
                  <a:pt x="2537795" y="698500"/>
                </a:lnTo>
                <a:lnTo>
                  <a:pt x="2487165" y="723900"/>
                </a:lnTo>
                <a:lnTo>
                  <a:pt x="2441582" y="736600"/>
                </a:lnTo>
                <a:lnTo>
                  <a:pt x="2402358" y="762000"/>
                </a:lnTo>
                <a:lnTo>
                  <a:pt x="2370806" y="787400"/>
                </a:lnTo>
                <a:lnTo>
                  <a:pt x="2348239" y="825500"/>
                </a:lnTo>
                <a:lnTo>
                  <a:pt x="2335970" y="850900"/>
                </a:lnTo>
                <a:lnTo>
                  <a:pt x="2328869" y="850900"/>
                </a:lnTo>
                <a:lnTo>
                  <a:pt x="2309938" y="863600"/>
                </a:lnTo>
                <a:lnTo>
                  <a:pt x="2280626" y="876300"/>
                </a:lnTo>
                <a:lnTo>
                  <a:pt x="2242381" y="889000"/>
                </a:lnTo>
                <a:lnTo>
                  <a:pt x="2196652" y="914400"/>
                </a:lnTo>
                <a:lnTo>
                  <a:pt x="2144888" y="927100"/>
                </a:lnTo>
                <a:lnTo>
                  <a:pt x="2088537" y="952500"/>
                </a:lnTo>
                <a:lnTo>
                  <a:pt x="2029049" y="965200"/>
                </a:lnTo>
                <a:lnTo>
                  <a:pt x="1967872" y="990600"/>
                </a:lnTo>
                <a:lnTo>
                  <a:pt x="1788697" y="1028700"/>
                </a:lnTo>
                <a:lnTo>
                  <a:pt x="1735252" y="1041400"/>
                </a:lnTo>
                <a:lnTo>
                  <a:pt x="2786686" y="1041400"/>
                </a:lnTo>
                <a:lnTo>
                  <a:pt x="2810396" y="1028700"/>
                </a:lnTo>
                <a:lnTo>
                  <a:pt x="2853586" y="1016000"/>
                </a:lnTo>
                <a:lnTo>
                  <a:pt x="2891976" y="990600"/>
                </a:lnTo>
                <a:lnTo>
                  <a:pt x="2924999" y="977900"/>
                </a:lnTo>
                <a:lnTo>
                  <a:pt x="2952087" y="952500"/>
                </a:lnTo>
                <a:lnTo>
                  <a:pt x="2972669" y="939800"/>
                </a:lnTo>
                <a:lnTo>
                  <a:pt x="2986180" y="927100"/>
                </a:lnTo>
                <a:lnTo>
                  <a:pt x="2992049" y="914400"/>
                </a:lnTo>
                <a:lnTo>
                  <a:pt x="2989708" y="901700"/>
                </a:lnTo>
                <a:lnTo>
                  <a:pt x="2978589" y="901700"/>
                </a:lnTo>
                <a:lnTo>
                  <a:pt x="2951476" y="889000"/>
                </a:lnTo>
                <a:lnTo>
                  <a:pt x="2934790" y="863600"/>
                </a:lnTo>
                <a:lnTo>
                  <a:pt x="2927470" y="850900"/>
                </a:lnTo>
                <a:lnTo>
                  <a:pt x="2928451" y="838200"/>
                </a:lnTo>
                <a:lnTo>
                  <a:pt x="2936670" y="812800"/>
                </a:lnTo>
                <a:lnTo>
                  <a:pt x="2951064" y="787400"/>
                </a:lnTo>
                <a:lnTo>
                  <a:pt x="2970570" y="774700"/>
                </a:lnTo>
                <a:lnTo>
                  <a:pt x="2994123" y="749300"/>
                </a:lnTo>
                <a:lnTo>
                  <a:pt x="3020661" y="723900"/>
                </a:lnTo>
                <a:lnTo>
                  <a:pt x="3049120" y="711200"/>
                </a:lnTo>
                <a:lnTo>
                  <a:pt x="3078436" y="685800"/>
                </a:lnTo>
                <a:lnTo>
                  <a:pt x="3107547" y="673100"/>
                </a:lnTo>
                <a:lnTo>
                  <a:pt x="3135388" y="647700"/>
                </a:lnTo>
                <a:lnTo>
                  <a:pt x="3160897" y="635000"/>
                </a:lnTo>
                <a:lnTo>
                  <a:pt x="3183009" y="622300"/>
                </a:lnTo>
                <a:lnTo>
                  <a:pt x="3200662" y="596900"/>
                </a:lnTo>
                <a:lnTo>
                  <a:pt x="3212792" y="584200"/>
                </a:lnTo>
                <a:lnTo>
                  <a:pt x="3218336" y="584200"/>
                </a:lnTo>
                <a:lnTo>
                  <a:pt x="3216229" y="571500"/>
                </a:lnTo>
                <a:lnTo>
                  <a:pt x="3184814" y="571500"/>
                </a:lnTo>
                <a:lnTo>
                  <a:pt x="3164753" y="558800"/>
                </a:lnTo>
                <a:lnTo>
                  <a:pt x="3160997" y="546100"/>
                </a:lnTo>
                <a:lnTo>
                  <a:pt x="3171110" y="533400"/>
                </a:lnTo>
                <a:lnTo>
                  <a:pt x="3192655" y="508000"/>
                </a:lnTo>
                <a:lnTo>
                  <a:pt x="3223197" y="495300"/>
                </a:lnTo>
                <a:lnTo>
                  <a:pt x="3260299" y="469900"/>
                </a:lnTo>
                <a:lnTo>
                  <a:pt x="3301526" y="444500"/>
                </a:lnTo>
                <a:lnTo>
                  <a:pt x="3344439" y="406400"/>
                </a:lnTo>
                <a:lnTo>
                  <a:pt x="3386605" y="393700"/>
                </a:lnTo>
                <a:lnTo>
                  <a:pt x="3425586" y="368300"/>
                </a:lnTo>
                <a:lnTo>
                  <a:pt x="3458946" y="355600"/>
                </a:lnTo>
                <a:lnTo>
                  <a:pt x="3484249" y="342900"/>
                </a:lnTo>
                <a:lnTo>
                  <a:pt x="3513070" y="330200"/>
                </a:lnTo>
                <a:lnTo>
                  <a:pt x="3547404" y="317500"/>
                </a:lnTo>
                <a:lnTo>
                  <a:pt x="3586580" y="304800"/>
                </a:lnTo>
                <a:lnTo>
                  <a:pt x="3629923" y="292100"/>
                </a:lnTo>
                <a:lnTo>
                  <a:pt x="3676760" y="266700"/>
                </a:lnTo>
                <a:lnTo>
                  <a:pt x="3726417" y="254000"/>
                </a:lnTo>
                <a:lnTo>
                  <a:pt x="3778220" y="228600"/>
                </a:lnTo>
                <a:lnTo>
                  <a:pt x="3831495" y="203200"/>
                </a:lnTo>
                <a:lnTo>
                  <a:pt x="3885569" y="190500"/>
                </a:lnTo>
                <a:lnTo>
                  <a:pt x="3993418" y="139700"/>
                </a:lnTo>
                <a:lnTo>
                  <a:pt x="4045846" y="114300"/>
                </a:lnTo>
                <a:lnTo>
                  <a:pt x="4096377" y="101600"/>
                </a:lnTo>
                <a:lnTo>
                  <a:pt x="4000824" y="50800"/>
                </a:lnTo>
                <a:lnTo>
                  <a:pt x="3952432" y="38100"/>
                </a:lnTo>
                <a:lnTo>
                  <a:pt x="3903649" y="12700"/>
                </a:lnTo>
                <a:lnTo>
                  <a:pt x="3854489" y="0"/>
                </a:lnTo>
                <a:close/>
              </a:path>
            </a:pathLst>
          </a:custGeom>
          <a:solidFill>
            <a:srgbClr val="FBA02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8"/>
          <p:cNvSpPr/>
          <p:nvPr/>
        </p:nvSpPr>
        <p:spPr>
          <a:xfrm>
            <a:off x="15528011" y="2843093"/>
            <a:ext cx="1578610" cy="607695"/>
          </a:xfrm>
          <a:custGeom>
            <a:avLst/>
            <a:gdLst/>
            <a:ahLst/>
            <a:cxnLst/>
            <a:rect l="l" t="t" r="r" b="b"/>
            <a:pathLst>
              <a:path w="1578609" h="607695" extrusionOk="0">
                <a:moveTo>
                  <a:pt x="198294" y="319668"/>
                </a:moveTo>
                <a:lnTo>
                  <a:pt x="149836" y="327805"/>
                </a:lnTo>
                <a:lnTo>
                  <a:pt x="104344" y="347150"/>
                </a:lnTo>
                <a:lnTo>
                  <a:pt x="63921" y="377349"/>
                </a:lnTo>
                <a:lnTo>
                  <a:pt x="31849" y="416340"/>
                </a:lnTo>
                <a:lnTo>
                  <a:pt x="10393" y="460886"/>
                </a:lnTo>
                <a:lnTo>
                  <a:pt x="0" y="508910"/>
                </a:lnTo>
                <a:lnTo>
                  <a:pt x="1118" y="558333"/>
                </a:lnTo>
                <a:lnTo>
                  <a:pt x="14195" y="607080"/>
                </a:lnTo>
                <a:lnTo>
                  <a:pt x="1554148" y="607080"/>
                </a:lnTo>
                <a:lnTo>
                  <a:pt x="1572348" y="571428"/>
                </a:lnTo>
                <a:lnTo>
                  <a:pt x="1578550" y="532811"/>
                </a:lnTo>
                <a:lnTo>
                  <a:pt x="1572745" y="494134"/>
                </a:lnTo>
                <a:lnTo>
                  <a:pt x="1554922" y="458299"/>
                </a:lnTo>
                <a:lnTo>
                  <a:pt x="1526884" y="429749"/>
                </a:lnTo>
                <a:lnTo>
                  <a:pt x="1492227" y="411629"/>
                </a:lnTo>
                <a:lnTo>
                  <a:pt x="1414068" y="410405"/>
                </a:lnTo>
                <a:lnTo>
                  <a:pt x="1415915" y="359816"/>
                </a:lnTo>
                <a:lnTo>
                  <a:pt x="1413804" y="338429"/>
                </a:lnTo>
                <a:lnTo>
                  <a:pt x="295683" y="338429"/>
                </a:lnTo>
                <a:lnTo>
                  <a:pt x="247611" y="323092"/>
                </a:lnTo>
                <a:lnTo>
                  <a:pt x="198294" y="319668"/>
                </a:lnTo>
                <a:close/>
              </a:path>
              <a:path w="1578609" h="607695" extrusionOk="0">
                <a:moveTo>
                  <a:pt x="1453704" y="404871"/>
                </a:moveTo>
                <a:lnTo>
                  <a:pt x="1414068" y="410405"/>
                </a:lnTo>
                <a:lnTo>
                  <a:pt x="1485251" y="410405"/>
                </a:lnTo>
                <a:lnTo>
                  <a:pt x="1453704" y="404871"/>
                </a:lnTo>
                <a:close/>
              </a:path>
              <a:path w="1578609" h="607695" extrusionOk="0">
                <a:moveTo>
                  <a:pt x="559062" y="109303"/>
                </a:moveTo>
                <a:lnTo>
                  <a:pt x="512491" y="115056"/>
                </a:lnTo>
                <a:lnTo>
                  <a:pt x="466924" y="128801"/>
                </a:lnTo>
                <a:lnTo>
                  <a:pt x="424357" y="150109"/>
                </a:lnTo>
                <a:lnTo>
                  <a:pt x="386546" y="177909"/>
                </a:lnTo>
                <a:lnTo>
                  <a:pt x="354132" y="211422"/>
                </a:lnTo>
                <a:lnTo>
                  <a:pt x="327756" y="249867"/>
                </a:lnTo>
                <a:lnTo>
                  <a:pt x="308060" y="292462"/>
                </a:lnTo>
                <a:lnTo>
                  <a:pt x="295683" y="338429"/>
                </a:lnTo>
                <a:lnTo>
                  <a:pt x="1413804" y="338429"/>
                </a:lnTo>
                <a:lnTo>
                  <a:pt x="1399764" y="262595"/>
                </a:lnTo>
                <a:lnTo>
                  <a:pt x="1382455" y="217069"/>
                </a:lnTo>
                <a:lnTo>
                  <a:pt x="1359451" y="174337"/>
                </a:lnTo>
                <a:lnTo>
                  <a:pt x="735345" y="163617"/>
                </a:lnTo>
                <a:lnTo>
                  <a:pt x="694778" y="138699"/>
                </a:lnTo>
                <a:lnTo>
                  <a:pt x="651207" y="121254"/>
                </a:lnTo>
                <a:lnTo>
                  <a:pt x="605635" y="111412"/>
                </a:lnTo>
                <a:lnTo>
                  <a:pt x="559062" y="109303"/>
                </a:lnTo>
                <a:close/>
              </a:path>
              <a:path w="1578609" h="607695" extrusionOk="0">
                <a:moveTo>
                  <a:pt x="1024203" y="0"/>
                </a:moveTo>
                <a:lnTo>
                  <a:pt x="975840" y="5772"/>
                </a:lnTo>
                <a:lnTo>
                  <a:pt x="928808" y="17747"/>
                </a:lnTo>
                <a:lnTo>
                  <a:pt x="883728" y="35723"/>
                </a:lnTo>
                <a:lnTo>
                  <a:pt x="841221" y="59499"/>
                </a:lnTo>
                <a:lnTo>
                  <a:pt x="801908" y="88874"/>
                </a:lnTo>
                <a:lnTo>
                  <a:pt x="766409" y="123647"/>
                </a:lnTo>
                <a:lnTo>
                  <a:pt x="735345" y="163617"/>
                </a:lnTo>
                <a:lnTo>
                  <a:pt x="1351734" y="163617"/>
                </a:lnTo>
                <a:lnTo>
                  <a:pt x="1297735" y="99460"/>
                </a:lnTo>
                <a:lnTo>
                  <a:pt x="1259714" y="68421"/>
                </a:lnTo>
                <a:lnTo>
                  <a:pt x="1217378" y="42385"/>
                </a:lnTo>
                <a:lnTo>
                  <a:pt x="1171070" y="21904"/>
                </a:lnTo>
                <a:lnTo>
                  <a:pt x="1122439" y="7864"/>
                </a:lnTo>
                <a:lnTo>
                  <a:pt x="1073276" y="630"/>
                </a:lnTo>
                <a:lnTo>
                  <a:pt x="1024203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38"/>
          <p:cNvSpPr/>
          <p:nvPr/>
        </p:nvSpPr>
        <p:spPr>
          <a:xfrm>
            <a:off x="16543744" y="4498459"/>
            <a:ext cx="608965" cy="2381250"/>
          </a:xfrm>
          <a:custGeom>
            <a:avLst/>
            <a:gdLst/>
            <a:ahLst/>
            <a:cxnLst/>
            <a:rect l="l" t="t" r="r" b="b"/>
            <a:pathLst>
              <a:path w="608965" h="2381250" extrusionOk="0">
                <a:moveTo>
                  <a:pt x="484864" y="0"/>
                </a:moveTo>
                <a:lnTo>
                  <a:pt x="401642" y="0"/>
                </a:lnTo>
                <a:lnTo>
                  <a:pt x="362171" y="10156"/>
                </a:lnTo>
                <a:lnTo>
                  <a:pt x="324733" y="23724"/>
                </a:lnTo>
                <a:lnTo>
                  <a:pt x="289328" y="40701"/>
                </a:lnTo>
                <a:lnTo>
                  <a:pt x="255955" y="61089"/>
                </a:lnTo>
                <a:lnTo>
                  <a:pt x="224615" y="84888"/>
                </a:lnTo>
                <a:lnTo>
                  <a:pt x="195308" y="112097"/>
                </a:lnTo>
                <a:lnTo>
                  <a:pt x="168033" y="142716"/>
                </a:lnTo>
                <a:lnTo>
                  <a:pt x="142791" y="176746"/>
                </a:lnTo>
                <a:lnTo>
                  <a:pt x="119582" y="214188"/>
                </a:lnTo>
                <a:lnTo>
                  <a:pt x="98405" y="255040"/>
                </a:lnTo>
                <a:lnTo>
                  <a:pt x="79261" y="299303"/>
                </a:lnTo>
                <a:lnTo>
                  <a:pt x="62149" y="346976"/>
                </a:lnTo>
                <a:lnTo>
                  <a:pt x="47070" y="398061"/>
                </a:lnTo>
                <a:lnTo>
                  <a:pt x="34023" y="452558"/>
                </a:lnTo>
                <a:lnTo>
                  <a:pt x="23009" y="510465"/>
                </a:lnTo>
                <a:lnTo>
                  <a:pt x="14027" y="571784"/>
                </a:lnTo>
                <a:lnTo>
                  <a:pt x="7078" y="636514"/>
                </a:lnTo>
                <a:lnTo>
                  <a:pt x="2852" y="692823"/>
                </a:lnTo>
                <a:lnTo>
                  <a:pt x="0" y="751495"/>
                </a:lnTo>
                <a:lnTo>
                  <a:pt x="0" y="2380932"/>
                </a:lnTo>
                <a:lnTo>
                  <a:pt x="608672" y="2380932"/>
                </a:lnTo>
                <a:lnTo>
                  <a:pt x="608672" y="100447"/>
                </a:lnTo>
                <a:lnTo>
                  <a:pt x="585968" y="66169"/>
                </a:lnTo>
                <a:lnTo>
                  <a:pt x="557107" y="37470"/>
                </a:lnTo>
                <a:lnTo>
                  <a:pt x="523076" y="15147"/>
                </a:lnTo>
                <a:lnTo>
                  <a:pt x="484864" y="0"/>
                </a:lnTo>
                <a:close/>
              </a:path>
            </a:pathLst>
          </a:custGeom>
          <a:solidFill>
            <a:srgbClr val="7570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38"/>
          <p:cNvSpPr/>
          <p:nvPr/>
        </p:nvSpPr>
        <p:spPr>
          <a:xfrm>
            <a:off x="16340905" y="5474419"/>
            <a:ext cx="363855" cy="1405255"/>
          </a:xfrm>
          <a:custGeom>
            <a:avLst/>
            <a:gdLst/>
            <a:ahLst/>
            <a:cxnLst/>
            <a:rect l="l" t="t" r="r" b="b"/>
            <a:pathLst>
              <a:path w="363855" h="1405254" extrusionOk="0">
                <a:moveTo>
                  <a:pt x="0" y="1404972"/>
                </a:moveTo>
                <a:lnTo>
                  <a:pt x="363517" y="1404972"/>
                </a:lnTo>
                <a:lnTo>
                  <a:pt x="363517" y="0"/>
                </a:lnTo>
                <a:lnTo>
                  <a:pt x="0" y="0"/>
                </a:lnTo>
                <a:lnTo>
                  <a:pt x="0" y="1404972"/>
                </a:lnTo>
                <a:close/>
              </a:path>
            </a:pathLst>
          </a:custGeom>
          <a:solidFill>
            <a:srgbClr val="A38F8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8"/>
          <p:cNvSpPr/>
          <p:nvPr/>
        </p:nvSpPr>
        <p:spPr>
          <a:xfrm>
            <a:off x="15657702" y="5791582"/>
            <a:ext cx="343535" cy="1088390"/>
          </a:xfrm>
          <a:custGeom>
            <a:avLst/>
            <a:gdLst/>
            <a:ahLst/>
            <a:cxnLst/>
            <a:rect l="l" t="t" r="r" b="b"/>
            <a:pathLst>
              <a:path w="343534" h="1088390" extrusionOk="0">
                <a:moveTo>
                  <a:pt x="0" y="1087809"/>
                </a:moveTo>
                <a:lnTo>
                  <a:pt x="342942" y="1087809"/>
                </a:lnTo>
                <a:lnTo>
                  <a:pt x="342942" y="0"/>
                </a:lnTo>
                <a:lnTo>
                  <a:pt x="0" y="0"/>
                </a:lnTo>
                <a:lnTo>
                  <a:pt x="0" y="1087809"/>
                </a:lnTo>
                <a:close/>
              </a:path>
            </a:pathLst>
          </a:custGeom>
          <a:solidFill>
            <a:srgbClr val="A38F8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8"/>
          <p:cNvSpPr/>
          <p:nvPr/>
        </p:nvSpPr>
        <p:spPr>
          <a:xfrm>
            <a:off x="16000644" y="5791582"/>
            <a:ext cx="220345" cy="1088390"/>
          </a:xfrm>
          <a:custGeom>
            <a:avLst/>
            <a:gdLst/>
            <a:ahLst/>
            <a:cxnLst/>
            <a:rect l="l" t="t" r="r" b="b"/>
            <a:pathLst>
              <a:path w="220344" h="1088390" extrusionOk="0">
                <a:moveTo>
                  <a:pt x="0" y="1087809"/>
                </a:moveTo>
                <a:lnTo>
                  <a:pt x="220139" y="1087809"/>
                </a:lnTo>
                <a:lnTo>
                  <a:pt x="220139" y="0"/>
                </a:lnTo>
                <a:lnTo>
                  <a:pt x="0" y="0"/>
                </a:lnTo>
                <a:lnTo>
                  <a:pt x="0" y="1087809"/>
                </a:lnTo>
                <a:close/>
              </a:path>
            </a:pathLst>
          </a:custGeom>
          <a:solidFill>
            <a:srgbClr val="7570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8"/>
          <p:cNvSpPr/>
          <p:nvPr/>
        </p:nvSpPr>
        <p:spPr>
          <a:xfrm>
            <a:off x="15836566" y="5932730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2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38"/>
          <p:cNvSpPr/>
          <p:nvPr/>
        </p:nvSpPr>
        <p:spPr>
          <a:xfrm>
            <a:off x="16104661" y="5932730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2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8"/>
          <p:cNvSpPr/>
          <p:nvPr/>
        </p:nvSpPr>
        <p:spPr>
          <a:xfrm>
            <a:off x="15622561" y="5932730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2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8"/>
          <p:cNvSpPr/>
          <p:nvPr/>
        </p:nvSpPr>
        <p:spPr>
          <a:xfrm>
            <a:off x="15836566" y="6096746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8"/>
          <p:cNvSpPr/>
          <p:nvPr/>
        </p:nvSpPr>
        <p:spPr>
          <a:xfrm>
            <a:off x="16104661" y="6096746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38"/>
          <p:cNvSpPr/>
          <p:nvPr/>
        </p:nvSpPr>
        <p:spPr>
          <a:xfrm>
            <a:off x="15622561" y="6096746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38"/>
          <p:cNvSpPr/>
          <p:nvPr/>
        </p:nvSpPr>
        <p:spPr>
          <a:xfrm>
            <a:off x="15836566" y="6260783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38"/>
          <p:cNvSpPr/>
          <p:nvPr/>
        </p:nvSpPr>
        <p:spPr>
          <a:xfrm>
            <a:off x="16104661" y="626078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8"/>
          <p:cNvSpPr/>
          <p:nvPr/>
        </p:nvSpPr>
        <p:spPr>
          <a:xfrm>
            <a:off x="15622561" y="626078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8"/>
          <p:cNvSpPr/>
          <p:nvPr/>
        </p:nvSpPr>
        <p:spPr>
          <a:xfrm>
            <a:off x="15836566" y="6424814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8"/>
          <p:cNvSpPr/>
          <p:nvPr/>
        </p:nvSpPr>
        <p:spPr>
          <a:xfrm>
            <a:off x="16104661" y="6424814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8"/>
          <p:cNvSpPr/>
          <p:nvPr/>
        </p:nvSpPr>
        <p:spPr>
          <a:xfrm>
            <a:off x="15622561" y="6424814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75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8"/>
          <p:cNvSpPr/>
          <p:nvPr/>
        </p:nvSpPr>
        <p:spPr>
          <a:xfrm>
            <a:off x="15836566" y="6588852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8"/>
          <p:cNvSpPr/>
          <p:nvPr/>
        </p:nvSpPr>
        <p:spPr>
          <a:xfrm>
            <a:off x="16104661" y="6588852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8"/>
          <p:cNvSpPr/>
          <p:nvPr/>
        </p:nvSpPr>
        <p:spPr>
          <a:xfrm>
            <a:off x="15622561" y="6588852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38"/>
          <p:cNvSpPr/>
          <p:nvPr/>
        </p:nvSpPr>
        <p:spPr>
          <a:xfrm>
            <a:off x="15836566" y="6752883"/>
            <a:ext cx="205740" cy="0"/>
          </a:xfrm>
          <a:custGeom>
            <a:avLst/>
            <a:gdLst/>
            <a:ahLst/>
            <a:cxnLst/>
            <a:rect l="l" t="t" r="r" b="b"/>
            <a:pathLst>
              <a:path w="205740" h="120000" extrusionOk="0">
                <a:moveTo>
                  <a:pt x="0" y="0"/>
                </a:moveTo>
                <a:lnTo>
                  <a:pt x="205355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38"/>
          <p:cNvSpPr/>
          <p:nvPr/>
        </p:nvSpPr>
        <p:spPr>
          <a:xfrm>
            <a:off x="16104661" y="675288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30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38"/>
          <p:cNvSpPr/>
          <p:nvPr/>
        </p:nvSpPr>
        <p:spPr>
          <a:xfrm>
            <a:off x="15622561" y="6752883"/>
            <a:ext cx="151765" cy="0"/>
          </a:xfrm>
          <a:custGeom>
            <a:avLst/>
            <a:gdLst/>
            <a:ahLst/>
            <a:cxnLst/>
            <a:rect l="l" t="t" r="r" b="b"/>
            <a:pathLst>
              <a:path w="151765" h="120000" extrusionOk="0">
                <a:moveTo>
                  <a:pt x="0" y="0"/>
                </a:moveTo>
                <a:lnTo>
                  <a:pt x="151241" y="0"/>
                </a:lnTo>
              </a:path>
            </a:pathLst>
          </a:custGeom>
          <a:noFill/>
          <a:ln w="41950" cap="flat" cmpd="sng">
            <a:solidFill>
              <a:srgbClr val="C2AE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8"/>
          <p:cNvSpPr/>
          <p:nvPr/>
        </p:nvSpPr>
        <p:spPr>
          <a:xfrm>
            <a:off x="16704423" y="5474419"/>
            <a:ext cx="236220" cy="1405255"/>
          </a:xfrm>
          <a:custGeom>
            <a:avLst/>
            <a:gdLst/>
            <a:ahLst/>
            <a:cxnLst/>
            <a:rect l="l" t="t" r="r" b="b"/>
            <a:pathLst>
              <a:path w="236219" h="1405254" extrusionOk="0">
                <a:moveTo>
                  <a:pt x="0" y="1404972"/>
                </a:moveTo>
                <a:lnTo>
                  <a:pt x="236024" y="1404972"/>
                </a:lnTo>
                <a:lnTo>
                  <a:pt x="236024" y="0"/>
                </a:lnTo>
                <a:lnTo>
                  <a:pt x="0" y="0"/>
                </a:lnTo>
                <a:lnTo>
                  <a:pt x="0" y="1404972"/>
                </a:lnTo>
                <a:close/>
              </a:path>
            </a:pathLst>
          </a:custGeom>
          <a:solidFill>
            <a:srgbClr val="7570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38"/>
          <p:cNvSpPr/>
          <p:nvPr/>
        </p:nvSpPr>
        <p:spPr>
          <a:xfrm>
            <a:off x="16452105" y="561270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38"/>
          <p:cNvSpPr/>
          <p:nvPr/>
        </p:nvSpPr>
        <p:spPr>
          <a:xfrm>
            <a:off x="16744002" y="561270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8"/>
          <p:cNvSpPr/>
          <p:nvPr/>
        </p:nvSpPr>
        <p:spPr>
          <a:xfrm>
            <a:off x="16598028" y="561270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95" y="33150"/>
                </a:lnTo>
                <a:lnTo>
                  <a:pt x="85295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38"/>
          <p:cNvSpPr/>
          <p:nvPr/>
        </p:nvSpPr>
        <p:spPr>
          <a:xfrm>
            <a:off x="16452105" y="5739772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40"/>
                </a:moveTo>
                <a:lnTo>
                  <a:pt x="85253" y="33140"/>
                </a:lnTo>
                <a:lnTo>
                  <a:pt x="85253" y="0"/>
                </a:lnTo>
                <a:lnTo>
                  <a:pt x="0" y="0"/>
                </a:lnTo>
                <a:lnTo>
                  <a:pt x="0" y="3314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38"/>
          <p:cNvSpPr/>
          <p:nvPr/>
        </p:nvSpPr>
        <p:spPr>
          <a:xfrm>
            <a:off x="16744002" y="5739772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40"/>
                </a:moveTo>
                <a:lnTo>
                  <a:pt x="85253" y="33140"/>
                </a:lnTo>
                <a:lnTo>
                  <a:pt x="85253" y="0"/>
                </a:lnTo>
                <a:lnTo>
                  <a:pt x="0" y="0"/>
                </a:lnTo>
                <a:lnTo>
                  <a:pt x="0" y="3314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8"/>
          <p:cNvSpPr/>
          <p:nvPr/>
        </p:nvSpPr>
        <p:spPr>
          <a:xfrm>
            <a:off x="16598028" y="5739772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40"/>
                </a:moveTo>
                <a:lnTo>
                  <a:pt x="85295" y="33140"/>
                </a:lnTo>
                <a:lnTo>
                  <a:pt x="85295" y="0"/>
                </a:lnTo>
                <a:lnTo>
                  <a:pt x="0" y="0"/>
                </a:lnTo>
                <a:lnTo>
                  <a:pt x="0" y="3314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8"/>
          <p:cNvSpPr/>
          <p:nvPr/>
        </p:nvSpPr>
        <p:spPr>
          <a:xfrm>
            <a:off x="16452105" y="586686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53" y="33108"/>
                </a:lnTo>
                <a:lnTo>
                  <a:pt x="85253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8"/>
          <p:cNvSpPr/>
          <p:nvPr/>
        </p:nvSpPr>
        <p:spPr>
          <a:xfrm>
            <a:off x="16744002" y="586686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53" y="33108"/>
                </a:lnTo>
                <a:lnTo>
                  <a:pt x="85253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38"/>
          <p:cNvSpPr/>
          <p:nvPr/>
        </p:nvSpPr>
        <p:spPr>
          <a:xfrm>
            <a:off x="16598028" y="5866868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95" y="33108"/>
                </a:lnTo>
                <a:lnTo>
                  <a:pt x="85295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38"/>
          <p:cNvSpPr/>
          <p:nvPr/>
        </p:nvSpPr>
        <p:spPr>
          <a:xfrm>
            <a:off x="16452105" y="599391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61"/>
                </a:moveTo>
                <a:lnTo>
                  <a:pt x="85253" y="33161"/>
                </a:lnTo>
                <a:lnTo>
                  <a:pt x="85253" y="0"/>
                </a:lnTo>
                <a:lnTo>
                  <a:pt x="0" y="0"/>
                </a:lnTo>
                <a:lnTo>
                  <a:pt x="0" y="33161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38"/>
          <p:cNvSpPr/>
          <p:nvPr/>
        </p:nvSpPr>
        <p:spPr>
          <a:xfrm>
            <a:off x="16744002" y="599391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61"/>
                </a:moveTo>
                <a:lnTo>
                  <a:pt x="85253" y="33161"/>
                </a:lnTo>
                <a:lnTo>
                  <a:pt x="85253" y="0"/>
                </a:lnTo>
                <a:lnTo>
                  <a:pt x="0" y="0"/>
                </a:lnTo>
                <a:lnTo>
                  <a:pt x="0" y="33161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38"/>
          <p:cNvSpPr/>
          <p:nvPr/>
        </p:nvSpPr>
        <p:spPr>
          <a:xfrm>
            <a:off x="16598028" y="599391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61"/>
                </a:moveTo>
                <a:lnTo>
                  <a:pt x="85295" y="33161"/>
                </a:lnTo>
                <a:lnTo>
                  <a:pt x="85295" y="0"/>
                </a:lnTo>
                <a:lnTo>
                  <a:pt x="0" y="0"/>
                </a:lnTo>
                <a:lnTo>
                  <a:pt x="0" y="33161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38"/>
          <p:cNvSpPr/>
          <p:nvPr/>
        </p:nvSpPr>
        <p:spPr>
          <a:xfrm>
            <a:off x="16452105" y="6121007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53" y="33098"/>
                </a:lnTo>
                <a:lnTo>
                  <a:pt x="85253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8"/>
          <p:cNvSpPr/>
          <p:nvPr/>
        </p:nvSpPr>
        <p:spPr>
          <a:xfrm>
            <a:off x="16744002" y="6121007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53" y="33098"/>
                </a:lnTo>
                <a:lnTo>
                  <a:pt x="85253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8"/>
          <p:cNvSpPr/>
          <p:nvPr/>
        </p:nvSpPr>
        <p:spPr>
          <a:xfrm>
            <a:off x="16598028" y="6121007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95" y="33098"/>
                </a:lnTo>
                <a:lnTo>
                  <a:pt x="85295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8"/>
          <p:cNvSpPr/>
          <p:nvPr/>
        </p:nvSpPr>
        <p:spPr>
          <a:xfrm>
            <a:off x="16452105" y="624807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53" y="33098"/>
                </a:lnTo>
                <a:lnTo>
                  <a:pt x="85253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8"/>
          <p:cNvSpPr/>
          <p:nvPr/>
        </p:nvSpPr>
        <p:spPr>
          <a:xfrm>
            <a:off x="16744002" y="624807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53" y="33098"/>
                </a:lnTo>
                <a:lnTo>
                  <a:pt x="85253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8"/>
          <p:cNvSpPr/>
          <p:nvPr/>
        </p:nvSpPr>
        <p:spPr>
          <a:xfrm>
            <a:off x="16598028" y="6248071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098"/>
                </a:moveTo>
                <a:lnTo>
                  <a:pt x="85295" y="33098"/>
                </a:lnTo>
                <a:lnTo>
                  <a:pt x="85295" y="0"/>
                </a:lnTo>
                <a:lnTo>
                  <a:pt x="0" y="0"/>
                </a:lnTo>
                <a:lnTo>
                  <a:pt x="0" y="3309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8"/>
          <p:cNvSpPr/>
          <p:nvPr/>
        </p:nvSpPr>
        <p:spPr>
          <a:xfrm>
            <a:off x="16452105" y="6375114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8"/>
          <p:cNvSpPr/>
          <p:nvPr/>
        </p:nvSpPr>
        <p:spPr>
          <a:xfrm>
            <a:off x="16744002" y="6375114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38"/>
          <p:cNvSpPr/>
          <p:nvPr/>
        </p:nvSpPr>
        <p:spPr>
          <a:xfrm>
            <a:off x="16598028" y="6375114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95" y="33150"/>
                </a:lnTo>
                <a:lnTo>
                  <a:pt x="85295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38"/>
          <p:cNvSpPr/>
          <p:nvPr/>
        </p:nvSpPr>
        <p:spPr>
          <a:xfrm>
            <a:off x="16452105" y="6502210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53" y="33108"/>
                </a:lnTo>
                <a:lnTo>
                  <a:pt x="85253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38"/>
          <p:cNvSpPr/>
          <p:nvPr/>
        </p:nvSpPr>
        <p:spPr>
          <a:xfrm>
            <a:off x="16744002" y="6502210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53" y="33108"/>
                </a:lnTo>
                <a:lnTo>
                  <a:pt x="85253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38"/>
          <p:cNvSpPr/>
          <p:nvPr/>
        </p:nvSpPr>
        <p:spPr>
          <a:xfrm>
            <a:off x="16598028" y="6502210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08"/>
                </a:moveTo>
                <a:lnTo>
                  <a:pt x="85295" y="33108"/>
                </a:lnTo>
                <a:lnTo>
                  <a:pt x="85295" y="0"/>
                </a:lnTo>
                <a:lnTo>
                  <a:pt x="0" y="0"/>
                </a:lnTo>
                <a:lnTo>
                  <a:pt x="0" y="33108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38"/>
          <p:cNvSpPr/>
          <p:nvPr/>
        </p:nvSpPr>
        <p:spPr>
          <a:xfrm>
            <a:off x="16452105" y="6629253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38"/>
          <p:cNvSpPr/>
          <p:nvPr/>
        </p:nvSpPr>
        <p:spPr>
          <a:xfrm>
            <a:off x="16744002" y="6629253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53" y="33150"/>
                </a:lnTo>
                <a:lnTo>
                  <a:pt x="85253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8"/>
          <p:cNvSpPr/>
          <p:nvPr/>
        </p:nvSpPr>
        <p:spPr>
          <a:xfrm>
            <a:off x="16598028" y="6629253"/>
            <a:ext cx="85725" cy="33655"/>
          </a:xfrm>
          <a:custGeom>
            <a:avLst/>
            <a:gdLst/>
            <a:ahLst/>
            <a:cxnLst/>
            <a:rect l="l" t="t" r="r" b="b"/>
            <a:pathLst>
              <a:path w="85725" h="33654" extrusionOk="0">
                <a:moveTo>
                  <a:pt x="0" y="33150"/>
                </a:moveTo>
                <a:lnTo>
                  <a:pt x="85295" y="33150"/>
                </a:lnTo>
                <a:lnTo>
                  <a:pt x="85295" y="0"/>
                </a:lnTo>
                <a:lnTo>
                  <a:pt x="0" y="0"/>
                </a:lnTo>
                <a:lnTo>
                  <a:pt x="0" y="3315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8"/>
          <p:cNvSpPr/>
          <p:nvPr/>
        </p:nvSpPr>
        <p:spPr>
          <a:xfrm>
            <a:off x="16945391" y="4129981"/>
            <a:ext cx="207645" cy="469265"/>
          </a:xfrm>
          <a:custGeom>
            <a:avLst/>
            <a:gdLst/>
            <a:ahLst/>
            <a:cxnLst/>
            <a:rect l="l" t="t" r="r" b="b"/>
            <a:pathLst>
              <a:path w="207644" h="469264" extrusionOk="0">
                <a:moveTo>
                  <a:pt x="207019" y="0"/>
                </a:moveTo>
                <a:lnTo>
                  <a:pt x="180622" y="0"/>
                </a:lnTo>
                <a:lnTo>
                  <a:pt x="177974" y="63688"/>
                </a:lnTo>
                <a:lnTo>
                  <a:pt x="170970" y="121690"/>
                </a:lnTo>
                <a:lnTo>
                  <a:pt x="159611" y="174005"/>
                </a:lnTo>
                <a:lnTo>
                  <a:pt x="143897" y="220634"/>
                </a:lnTo>
                <a:lnTo>
                  <a:pt x="123827" y="261576"/>
                </a:lnTo>
                <a:lnTo>
                  <a:pt x="99403" y="296831"/>
                </a:lnTo>
                <a:lnTo>
                  <a:pt x="70624" y="326401"/>
                </a:lnTo>
                <a:lnTo>
                  <a:pt x="37489" y="350284"/>
                </a:lnTo>
                <a:lnTo>
                  <a:pt x="0" y="368480"/>
                </a:lnTo>
                <a:lnTo>
                  <a:pt x="83212" y="368480"/>
                </a:lnTo>
                <a:lnTo>
                  <a:pt x="121428" y="383627"/>
                </a:lnTo>
                <a:lnTo>
                  <a:pt x="155458" y="405949"/>
                </a:lnTo>
                <a:lnTo>
                  <a:pt x="184317" y="434646"/>
                </a:lnTo>
                <a:lnTo>
                  <a:pt x="207019" y="468917"/>
                </a:lnTo>
                <a:lnTo>
                  <a:pt x="207019" y="0"/>
                </a:lnTo>
                <a:close/>
              </a:path>
            </a:pathLst>
          </a:custGeom>
          <a:solidFill>
            <a:srgbClr val="75706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38"/>
          <p:cNvSpPr/>
          <p:nvPr/>
        </p:nvSpPr>
        <p:spPr>
          <a:xfrm>
            <a:off x="16658616" y="4585524"/>
            <a:ext cx="494030" cy="135890"/>
          </a:xfrm>
          <a:custGeom>
            <a:avLst/>
            <a:gdLst/>
            <a:ahLst/>
            <a:cxnLst/>
            <a:rect l="l" t="t" r="r" b="b"/>
            <a:pathLst>
              <a:path w="494030" h="135889" extrusionOk="0">
                <a:moveTo>
                  <a:pt x="486089" y="0"/>
                </a:moveTo>
                <a:lnTo>
                  <a:pt x="107179" y="0"/>
                </a:lnTo>
                <a:lnTo>
                  <a:pt x="77129" y="28437"/>
                </a:lnTo>
                <a:lnTo>
                  <a:pt x="49251" y="60519"/>
                </a:lnTo>
                <a:lnTo>
                  <a:pt x="23542" y="96240"/>
                </a:lnTo>
                <a:lnTo>
                  <a:pt x="0" y="135597"/>
                </a:lnTo>
                <a:lnTo>
                  <a:pt x="493796" y="135597"/>
                </a:lnTo>
                <a:lnTo>
                  <a:pt x="493796" y="13381"/>
                </a:lnTo>
                <a:lnTo>
                  <a:pt x="491430" y="8816"/>
                </a:lnTo>
                <a:lnTo>
                  <a:pt x="488822" y="4345"/>
                </a:lnTo>
                <a:lnTo>
                  <a:pt x="486089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8"/>
          <p:cNvSpPr/>
          <p:nvPr/>
        </p:nvSpPr>
        <p:spPr>
          <a:xfrm>
            <a:off x="16573616" y="4835580"/>
            <a:ext cx="579120" cy="135890"/>
          </a:xfrm>
          <a:custGeom>
            <a:avLst/>
            <a:gdLst/>
            <a:ahLst/>
            <a:cxnLst/>
            <a:rect l="l" t="t" r="r" b="b"/>
            <a:pathLst>
              <a:path w="579119" h="135889" extrusionOk="0">
                <a:moveTo>
                  <a:pt x="578799" y="0"/>
                </a:moveTo>
                <a:lnTo>
                  <a:pt x="35538" y="0"/>
                </a:lnTo>
                <a:lnTo>
                  <a:pt x="25403" y="31818"/>
                </a:lnTo>
                <a:lnTo>
                  <a:pt x="16104" y="65029"/>
                </a:lnTo>
                <a:lnTo>
                  <a:pt x="7637" y="99630"/>
                </a:lnTo>
                <a:lnTo>
                  <a:pt x="0" y="135618"/>
                </a:lnTo>
                <a:lnTo>
                  <a:pt x="578799" y="135618"/>
                </a:lnTo>
                <a:lnTo>
                  <a:pt x="578799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38"/>
          <p:cNvSpPr/>
          <p:nvPr/>
        </p:nvSpPr>
        <p:spPr>
          <a:xfrm>
            <a:off x="16544977" y="5085654"/>
            <a:ext cx="607695" cy="135890"/>
          </a:xfrm>
          <a:custGeom>
            <a:avLst/>
            <a:gdLst/>
            <a:ahLst/>
            <a:cxnLst/>
            <a:rect l="l" t="t" r="r" b="b"/>
            <a:pathLst>
              <a:path w="607694" h="135889" extrusionOk="0">
                <a:moveTo>
                  <a:pt x="607437" y="0"/>
                </a:moveTo>
                <a:lnTo>
                  <a:pt x="10900" y="0"/>
                </a:lnTo>
                <a:lnTo>
                  <a:pt x="9537" y="12142"/>
                </a:lnTo>
                <a:lnTo>
                  <a:pt x="4090" y="70384"/>
                </a:lnTo>
                <a:lnTo>
                  <a:pt x="1163" y="113533"/>
                </a:lnTo>
                <a:lnTo>
                  <a:pt x="0" y="135618"/>
                </a:lnTo>
                <a:lnTo>
                  <a:pt x="607437" y="135618"/>
                </a:lnTo>
                <a:lnTo>
                  <a:pt x="607437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38"/>
          <p:cNvSpPr/>
          <p:nvPr/>
        </p:nvSpPr>
        <p:spPr>
          <a:xfrm>
            <a:off x="16543742" y="5335713"/>
            <a:ext cx="608965" cy="135890"/>
          </a:xfrm>
          <a:custGeom>
            <a:avLst/>
            <a:gdLst/>
            <a:ahLst/>
            <a:cxnLst/>
            <a:rect l="l" t="t" r="r" b="b"/>
            <a:pathLst>
              <a:path w="608965" h="135889" extrusionOk="0">
                <a:moveTo>
                  <a:pt x="608672" y="0"/>
                </a:moveTo>
                <a:lnTo>
                  <a:pt x="0" y="0"/>
                </a:lnTo>
                <a:lnTo>
                  <a:pt x="0" y="135639"/>
                </a:lnTo>
                <a:lnTo>
                  <a:pt x="608672" y="135639"/>
                </a:lnTo>
                <a:lnTo>
                  <a:pt x="60867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38"/>
          <p:cNvSpPr/>
          <p:nvPr/>
        </p:nvSpPr>
        <p:spPr>
          <a:xfrm>
            <a:off x="16940448" y="5585788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89" extrusionOk="0">
                <a:moveTo>
                  <a:pt x="211962" y="0"/>
                </a:moveTo>
                <a:lnTo>
                  <a:pt x="0" y="0"/>
                </a:lnTo>
                <a:lnTo>
                  <a:pt x="0" y="135618"/>
                </a:lnTo>
                <a:lnTo>
                  <a:pt x="211962" y="135618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8"/>
          <p:cNvSpPr/>
          <p:nvPr/>
        </p:nvSpPr>
        <p:spPr>
          <a:xfrm>
            <a:off x="16940448" y="5835853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89" extrusionOk="0">
                <a:moveTo>
                  <a:pt x="211962" y="0"/>
                </a:moveTo>
                <a:lnTo>
                  <a:pt x="0" y="0"/>
                </a:lnTo>
                <a:lnTo>
                  <a:pt x="0" y="135597"/>
                </a:lnTo>
                <a:lnTo>
                  <a:pt x="211962" y="135597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38"/>
          <p:cNvSpPr/>
          <p:nvPr/>
        </p:nvSpPr>
        <p:spPr>
          <a:xfrm>
            <a:off x="16940448" y="6085951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89" extrusionOk="0">
                <a:moveTo>
                  <a:pt x="211962" y="0"/>
                </a:moveTo>
                <a:lnTo>
                  <a:pt x="0" y="0"/>
                </a:lnTo>
                <a:lnTo>
                  <a:pt x="0" y="135618"/>
                </a:lnTo>
                <a:lnTo>
                  <a:pt x="211962" y="135618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38"/>
          <p:cNvSpPr/>
          <p:nvPr/>
        </p:nvSpPr>
        <p:spPr>
          <a:xfrm>
            <a:off x="16940448" y="6335995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89" extrusionOk="0">
                <a:moveTo>
                  <a:pt x="211962" y="0"/>
                </a:moveTo>
                <a:lnTo>
                  <a:pt x="0" y="0"/>
                </a:lnTo>
                <a:lnTo>
                  <a:pt x="0" y="135618"/>
                </a:lnTo>
                <a:lnTo>
                  <a:pt x="211962" y="135618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38"/>
          <p:cNvSpPr/>
          <p:nvPr/>
        </p:nvSpPr>
        <p:spPr>
          <a:xfrm>
            <a:off x="16940448" y="6586061"/>
            <a:ext cx="212090" cy="135890"/>
          </a:xfrm>
          <a:custGeom>
            <a:avLst/>
            <a:gdLst/>
            <a:ahLst/>
            <a:cxnLst/>
            <a:rect l="l" t="t" r="r" b="b"/>
            <a:pathLst>
              <a:path w="212090" h="135890" extrusionOk="0">
                <a:moveTo>
                  <a:pt x="211962" y="0"/>
                </a:moveTo>
                <a:lnTo>
                  <a:pt x="0" y="0"/>
                </a:lnTo>
                <a:lnTo>
                  <a:pt x="0" y="135597"/>
                </a:lnTo>
                <a:lnTo>
                  <a:pt x="211962" y="135597"/>
                </a:lnTo>
                <a:lnTo>
                  <a:pt x="211962" y="0"/>
                </a:lnTo>
                <a:close/>
              </a:path>
            </a:pathLst>
          </a:custGeom>
          <a:solidFill>
            <a:srgbClr val="C2AEA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38"/>
          <p:cNvSpPr/>
          <p:nvPr/>
        </p:nvSpPr>
        <p:spPr>
          <a:xfrm>
            <a:off x="12032400" y="3316166"/>
            <a:ext cx="1411605" cy="638175"/>
          </a:xfrm>
          <a:custGeom>
            <a:avLst/>
            <a:gdLst/>
            <a:ahLst/>
            <a:cxnLst/>
            <a:rect l="l" t="t" r="r" b="b"/>
            <a:pathLst>
              <a:path w="1411605" h="638175" extrusionOk="0">
                <a:moveTo>
                  <a:pt x="144533" y="495413"/>
                </a:moveTo>
                <a:lnTo>
                  <a:pt x="79641" y="504135"/>
                </a:lnTo>
                <a:lnTo>
                  <a:pt x="26661" y="544311"/>
                </a:lnTo>
                <a:lnTo>
                  <a:pt x="730" y="604408"/>
                </a:lnTo>
                <a:lnTo>
                  <a:pt x="0" y="637928"/>
                </a:lnTo>
                <a:lnTo>
                  <a:pt x="1346859" y="637928"/>
                </a:lnTo>
                <a:lnTo>
                  <a:pt x="1380379" y="599883"/>
                </a:lnTo>
                <a:lnTo>
                  <a:pt x="1402060" y="555480"/>
                </a:lnTo>
                <a:lnTo>
                  <a:pt x="1411398" y="507328"/>
                </a:lnTo>
                <a:lnTo>
                  <a:pt x="1411145" y="503764"/>
                </a:lnTo>
                <a:lnTo>
                  <a:pt x="177010" y="503764"/>
                </a:lnTo>
                <a:lnTo>
                  <a:pt x="144533" y="495413"/>
                </a:lnTo>
                <a:close/>
              </a:path>
              <a:path w="1411605" h="638175" extrusionOk="0">
                <a:moveTo>
                  <a:pt x="373685" y="283115"/>
                </a:moveTo>
                <a:lnTo>
                  <a:pt x="328602" y="292356"/>
                </a:lnTo>
                <a:lnTo>
                  <a:pt x="285802" y="311278"/>
                </a:lnTo>
                <a:lnTo>
                  <a:pt x="248000" y="338902"/>
                </a:lnTo>
                <a:lnTo>
                  <a:pt x="217439" y="373337"/>
                </a:lnTo>
                <a:lnTo>
                  <a:pt x="194900" y="413208"/>
                </a:lnTo>
                <a:lnTo>
                  <a:pt x="181163" y="457142"/>
                </a:lnTo>
                <a:lnTo>
                  <a:pt x="177010" y="503764"/>
                </a:lnTo>
                <a:lnTo>
                  <a:pt x="1411145" y="503764"/>
                </a:lnTo>
                <a:lnTo>
                  <a:pt x="1407891" y="458037"/>
                </a:lnTo>
                <a:lnTo>
                  <a:pt x="1391036" y="410217"/>
                </a:lnTo>
                <a:lnTo>
                  <a:pt x="1362015" y="368641"/>
                </a:lnTo>
                <a:lnTo>
                  <a:pt x="1324010" y="337055"/>
                </a:lnTo>
                <a:lnTo>
                  <a:pt x="1279439" y="316568"/>
                </a:lnTo>
                <a:lnTo>
                  <a:pt x="506832" y="313330"/>
                </a:lnTo>
                <a:lnTo>
                  <a:pt x="464379" y="293617"/>
                </a:lnTo>
                <a:lnTo>
                  <a:pt x="419470" y="283540"/>
                </a:lnTo>
                <a:lnTo>
                  <a:pt x="373685" y="283115"/>
                </a:lnTo>
                <a:close/>
              </a:path>
              <a:path w="1411605" h="638175" extrusionOk="0">
                <a:moveTo>
                  <a:pt x="843555" y="0"/>
                </a:moveTo>
                <a:lnTo>
                  <a:pt x="796098" y="3317"/>
                </a:lnTo>
                <a:lnTo>
                  <a:pt x="750602" y="12980"/>
                </a:lnTo>
                <a:lnTo>
                  <a:pt x="707536" y="28550"/>
                </a:lnTo>
                <a:lnTo>
                  <a:pt x="667370" y="49590"/>
                </a:lnTo>
                <a:lnTo>
                  <a:pt x="630574" y="75663"/>
                </a:lnTo>
                <a:lnTo>
                  <a:pt x="597616" y="106333"/>
                </a:lnTo>
                <a:lnTo>
                  <a:pt x="568966" y="141162"/>
                </a:lnTo>
                <a:lnTo>
                  <a:pt x="545093" y="179713"/>
                </a:lnTo>
                <a:lnTo>
                  <a:pt x="526467" y="221550"/>
                </a:lnTo>
                <a:lnTo>
                  <a:pt x="513557" y="266235"/>
                </a:lnTo>
                <a:lnTo>
                  <a:pt x="506832" y="313330"/>
                </a:lnTo>
                <a:lnTo>
                  <a:pt x="1180267" y="313330"/>
                </a:lnTo>
                <a:lnTo>
                  <a:pt x="1173555" y="266235"/>
                </a:lnTo>
                <a:lnTo>
                  <a:pt x="1160653" y="221550"/>
                </a:lnTo>
                <a:lnTo>
                  <a:pt x="1142031" y="179713"/>
                </a:lnTo>
                <a:lnTo>
                  <a:pt x="1118160" y="141162"/>
                </a:lnTo>
                <a:lnTo>
                  <a:pt x="1089510" y="106333"/>
                </a:lnTo>
                <a:lnTo>
                  <a:pt x="1056549" y="75663"/>
                </a:lnTo>
                <a:lnTo>
                  <a:pt x="1019750" y="49590"/>
                </a:lnTo>
                <a:lnTo>
                  <a:pt x="979580" y="28550"/>
                </a:lnTo>
                <a:lnTo>
                  <a:pt x="936512" y="12980"/>
                </a:lnTo>
                <a:lnTo>
                  <a:pt x="891013" y="3317"/>
                </a:lnTo>
                <a:lnTo>
                  <a:pt x="843555" y="0"/>
                </a:lnTo>
                <a:close/>
              </a:path>
              <a:path w="1411605" h="638175" extrusionOk="0">
                <a:moveTo>
                  <a:pt x="1230719" y="308290"/>
                </a:moveTo>
                <a:lnTo>
                  <a:pt x="1180267" y="313330"/>
                </a:lnTo>
                <a:lnTo>
                  <a:pt x="1260382" y="313330"/>
                </a:lnTo>
                <a:lnTo>
                  <a:pt x="1230719" y="30829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38"/>
          <p:cNvSpPr/>
          <p:nvPr/>
        </p:nvSpPr>
        <p:spPr>
          <a:xfrm>
            <a:off x="14940184" y="3676615"/>
            <a:ext cx="1145540" cy="0"/>
          </a:xfrm>
          <a:custGeom>
            <a:avLst/>
            <a:gdLst/>
            <a:ahLst/>
            <a:cxnLst/>
            <a:rect l="l" t="t" r="r" b="b"/>
            <a:pathLst>
              <a:path w="1145540" h="120000" extrusionOk="0">
                <a:moveTo>
                  <a:pt x="0" y="0"/>
                </a:moveTo>
                <a:lnTo>
                  <a:pt x="1145420" y="0"/>
                </a:lnTo>
              </a:path>
            </a:pathLst>
          </a:custGeom>
          <a:noFill/>
          <a:ln w="498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8"/>
          <p:cNvSpPr/>
          <p:nvPr/>
        </p:nvSpPr>
        <p:spPr>
          <a:xfrm>
            <a:off x="16222663" y="3651705"/>
            <a:ext cx="281305" cy="50165"/>
          </a:xfrm>
          <a:custGeom>
            <a:avLst/>
            <a:gdLst/>
            <a:ahLst/>
            <a:cxnLst/>
            <a:rect l="l" t="t" r="r" b="b"/>
            <a:pathLst>
              <a:path w="281305" h="50164" extrusionOk="0">
                <a:moveTo>
                  <a:pt x="256023" y="0"/>
                </a:moveTo>
                <a:lnTo>
                  <a:pt x="24931" y="0"/>
                </a:lnTo>
                <a:lnTo>
                  <a:pt x="15244" y="1964"/>
                </a:lnTo>
                <a:lnTo>
                  <a:pt x="7317" y="7313"/>
                </a:lnTo>
                <a:lnTo>
                  <a:pt x="1965" y="15231"/>
                </a:lnTo>
                <a:lnTo>
                  <a:pt x="0" y="24920"/>
                </a:lnTo>
                <a:lnTo>
                  <a:pt x="1965" y="34589"/>
                </a:lnTo>
                <a:lnTo>
                  <a:pt x="7317" y="42506"/>
                </a:lnTo>
                <a:lnTo>
                  <a:pt x="15244" y="47855"/>
                </a:lnTo>
                <a:lnTo>
                  <a:pt x="24931" y="49820"/>
                </a:lnTo>
                <a:lnTo>
                  <a:pt x="256023" y="49820"/>
                </a:lnTo>
                <a:lnTo>
                  <a:pt x="265708" y="47855"/>
                </a:lnTo>
                <a:lnTo>
                  <a:pt x="273631" y="42506"/>
                </a:lnTo>
                <a:lnTo>
                  <a:pt x="278980" y="34589"/>
                </a:lnTo>
                <a:lnTo>
                  <a:pt x="280944" y="24899"/>
                </a:lnTo>
                <a:lnTo>
                  <a:pt x="278980" y="15231"/>
                </a:lnTo>
                <a:lnTo>
                  <a:pt x="273631" y="7313"/>
                </a:lnTo>
                <a:lnTo>
                  <a:pt x="265708" y="1964"/>
                </a:lnTo>
                <a:lnTo>
                  <a:pt x="256023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38"/>
          <p:cNvSpPr/>
          <p:nvPr/>
        </p:nvSpPr>
        <p:spPr>
          <a:xfrm>
            <a:off x="12965033" y="4228034"/>
            <a:ext cx="996315" cy="58419"/>
          </a:xfrm>
          <a:custGeom>
            <a:avLst/>
            <a:gdLst/>
            <a:ahLst/>
            <a:cxnLst/>
            <a:rect l="l" t="t" r="r" b="b"/>
            <a:pathLst>
              <a:path w="996315" h="58420" extrusionOk="0">
                <a:moveTo>
                  <a:pt x="966816" y="0"/>
                </a:moveTo>
                <a:lnTo>
                  <a:pt x="28981" y="0"/>
                </a:lnTo>
                <a:lnTo>
                  <a:pt x="17724" y="2284"/>
                </a:lnTo>
                <a:lnTo>
                  <a:pt x="8509" y="8504"/>
                </a:lnTo>
                <a:lnTo>
                  <a:pt x="2283" y="17713"/>
                </a:lnTo>
                <a:lnTo>
                  <a:pt x="0" y="28972"/>
                </a:lnTo>
                <a:lnTo>
                  <a:pt x="2283" y="40235"/>
                </a:lnTo>
                <a:lnTo>
                  <a:pt x="8509" y="49453"/>
                </a:lnTo>
                <a:lnTo>
                  <a:pt x="17724" y="55680"/>
                </a:lnTo>
                <a:lnTo>
                  <a:pt x="28981" y="57966"/>
                </a:lnTo>
                <a:lnTo>
                  <a:pt x="966816" y="57966"/>
                </a:lnTo>
                <a:lnTo>
                  <a:pt x="978068" y="55680"/>
                </a:lnTo>
                <a:lnTo>
                  <a:pt x="987284" y="49453"/>
                </a:lnTo>
                <a:lnTo>
                  <a:pt x="993512" y="40235"/>
                </a:lnTo>
                <a:lnTo>
                  <a:pt x="995797" y="28962"/>
                </a:lnTo>
                <a:lnTo>
                  <a:pt x="993512" y="17713"/>
                </a:lnTo>
                <a:lnTo>
                  <a:pt x="987284" y="8504"/>
                </a:lnTo>
                <a:lnTo>
                  <a:pt x="978068" y="2284"/>
                </a:lnTo>
                <a:lnTo>
                  <a:pt x="966816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8"/>
          <p:cNvSpPr/>
          <p:nvPr/>
        </p:nvSpPr>
        <p:spPr>
          <a:xfrm>
            <a:off x="12685965" y="4228034"/>
            <a:ext cx="209550" cy="58419"/>
          </a:xfrm>
          <a:custGeom>
            <a:avLst/>
            <a:gdLst/>
            <a:ahLst/>
            <a:cxnLst/>
            <a:rect l="l" t="t" r="r" b="b"/>
            <a:pathLst>
              <a:path w="209550" h="58420" extrusionOk="0">
                <a:moveTo>
                  <a:pt x="180400" y="0"/>
                </a:moveTo>
                <a:lnTo>
                  <a:pt x="28970" y="0"/>
                </a:lnTo>
                <a:lnTo>
                  <a:pt x="17724" y="2284"/>
                </a:lnTo>
                <a:lnTo>
                  <a:pt x="8512" y="8504"/>
                </a:lnTo>
                <a:lnTo>
                  <a:pt x="2285" y="17713"/>
                </a:lnTo>
                <a:lnTo>
                  <a:pt x="0" y="28972"/>
                </a:lnTo>
                <a:lnTo>
                  <a:pt x="2285" y="40235"/>
                </a:lnTo>
                <a:lnTo>
                  <a:pt x="8512" y="49453"/>
                </a:lnTo>
                <a:lnTo>
                  <a:pt x="17724" y="55680"/>
                </a:lnTo>
                <a:lnTo>
                  <a:pt x="28970" y="57966"/>
                </a:lnTo>
                <a:lnTo>
                  <a:pt x="180400" y="57966"/>
                </a:lnTo>
                <a:lnTo>
                  <a:pt x="191652" y="55680"/>
                </a:lnTo>
                <a:lnTo>
                  <a:pt x="200868" y="49453"/>
                </a:lnTo>
                <a:lnTo>
                  <a:pt x="207096" y="40235"/>
                </a:lnTo>
                <a:lnTo>
                  <a:pt x="209382" y="28962"/>
                </a:lnTo>
                <a:lnTo>
                  <a:pt x="207096" y="17713"/>
                </a:lnTo>
                <a:lnTo>
                  <a:pt x="200868" y="8504"/>
                </a:lnTo>
                <a:lnTo>
                  <a:pt x="191652" y="2284"/>
                </a:lnTo>
                <a:lnTo>
                  <a:pt x="180400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38"/>
          <p:cNvSpPr/>
          <p:nvPr/>
        </p:nvSpPr>
        <p:spPr>
          <a:xfrm>
            <a:off x="11830598" y="5087188"/>
            <a:ext cx="1330960" cy="58419"/>
          </a:xfrm>
          <a:custGeom>
            <a:avLst/>
            <a:gdLst/>
            <a:ahLst/>
            <a:cxnLst/>
            <a:rect l="l" t="t" r="r" b="b"/>
            <a:pathLst>
              <a:path w="1330959" h="58420" extrusionOk="0">
                <a:moveTo>
                  <a:pt x="1301834" y="0"/>
                </a:moveTo>
                <a:lnTo>
                  <a:pt x="28972" y="0"/>
                </a:lnTo>
                <a:lnTo>
                  <a:pt x="17722" y="2284"/>
                </a:lnTo>
                <a:lnTo>
                  <a:pt x="8510" y="8506"/>
                </a:lnTo>
                <a:lnTo>
                  <a:pt x="2285" y="17718"/>
                </a:lnTo>
                <a:lnTo>
                  <a:pt x="0" y="28972"/>
                </a:lnTo>
                <a:lnTo>
                  <a:pt x="2285" y="40235"/>
                </a:lnTo>
                <a:lnTo>
                  <a:pt x="8510" y="49453"/>
                </a:lnTo>
                <a:lnTo>
                  <a:pt x="17722" y="55680"/>
                </a:lnTo>
                <a:lnTo>
                  <a:pt x="28972" y="57966"/>
                </a:lnTo>
                <a:lnTo>
                  <a:pt x="1301834" y="57966"/>
                </a:lnTo>
                <a:lnTo>
                  <a:pt x="1313109" y="55680"/>
                </a:lnTo>
                <a:lnTo>
                  <a:pt x="1322334" y="49453"/>
                </a:lnTo>
                <a:lnTo>
                  <a:pt x="1328562" y="40235"/>
                </a:lnTo>
                <a:lnTo>
                  <a:pt x="1330849" y="28972"/>
                </a:lnTo>
                <a:lnTo>
                  <a:pt x="1328562" y="17718"/>
                </a:lnTo>
                <a:lnTo>
                  <a:pt x="1322334" y="8506"/>
                </a:lnTo>
                <a:lnTo>
                  <a:pt x="1313109" y="2284"/>
                </a:lnTo>
                <a:lnTo>
                  <a:pt x="1301834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8"/>
          <p:cNvSpPr/>
          <p:nvPr/>
        </p:nvSpPr>
        <p:spPr>
          <a:xfrm>
            <a:off x="15244381" y="4675362"/>
            <a:ext cx="444500" cy="110489"/>
          </a:xfrm>
          <a:custGeom>
            <a:avLst/>
            <a:gdLst/>
            <a:ahLst/>
            <a:cxnLst/>
            <a:rect l="l" t="t" r="r" b="b"/>
            <a:pathLst>
              <a:path w="444500" h="110489" extrusionOk="0">
                <a:moveTo>
                  <a:pt x="208428" y="29601"/>
                </a:moveTo>
                <a:lnTo>
                  <a:pt x="126257" y="29601"/>
                </a:lnTo>
                <a:lnTo>
                  <a:pt x="133711" y="30221"/>
                </a:lnTo>
                <a:lnTo>
                  <a:pt x="140980" y="31309"/>
                </a:lnTo>
                <a:lnTo>
                  <a:pt x="167230" y="40407"/>
                </a:lnTo>
                <a:lnTo>
                  <a:pt x="171251" y="42522"/>
                </a:lnTo>
                <a:lnTo>
                  <a:pt x="189774" y="61694"/>
                </a:lnTo>
                <a:lnTo>
                  <a:pt x="192632" y="65233"/>
                </a:lnTo>
                <a:lnTo>
                  <a:pt x="194632" y="69599"/>
                </a:lnTo>
                <a:lnTo>
                  <a:pt x="196978" y="73641"/>
                </a:lnTo>
                <a:lnTo>
                  <a:pt x="198810" y="78154"/>
                </a:lnTo>
                <a:lnTo>
                  <a:pt x="200548" y="82740"/>
                </a:lnTo>
                <a:lnTo>
                  <a:pt x="202370" y="87212"/>
                </a:lnTo>
                <a:lnTo>
                  <a:pt x="203407" y="92238"/>
                </a:lnTo>
                <a:lnTo>
                  <a:pt x="205145" y="97546"/>
                </a:lnTo>
                <a:lnTo>
                  <a:pt x="208687" y="103838"/>
                </a:lnTo>
                <a:lnTo>
                  <a:pt x="214142" y="108110"/>
                </a:lnTo>
                <a:lnTo>
                  <a:pt x="220780" y="109993"/>
                </a:lnTo>
                <a:lnTo>
                  <a:pt x="227867" y="109117"/>
                </a:lnTo>
                <a:lnTo>
                  <a:pt x="233406" y="107263"/>
                </a:lnTo>
                <a:lnTo>
                  <a:pt x="237490" y="102834"/>
                </a:lnTo>
                <a:lnTo>
                  <a:pt x="241647" y="90436"/>
                </a:lnTo>
                <a:lnTo>
                  <a:pt x="244228" y="83396"/>
                </a:lnTo>
                <a:lnTo>
                  <a:pt x="267573" y="48501"/>
                </a:lnTo>
                <a:lnTo>
                  <a:pt x="267723" y="48385"/>
                </a:lnTo>
                <a:lnTo>
                  <a:pt x="222789" y="48385"/>
                </a:lnTo>
                <a:lnTo>
                  <a:pt x="220108" y="44009"/>
                </a:lnTo>
                <a:lnTo>
                  <a:pt x="216872" y="39883"/>
                </a:lnTo>
                <a:lnTo>
                  <a:pt x="213752" y="35768"/>
                </a:lnTo>
                <a:lnTo>
                  <a:pt x="209389" y="30588"/>
                </a:lnTo>
                <a:lnTo>
                  <a:pt x="208428" y="29601"/>
                </a:lnTo>
                <a:close/>
              </a:path>
              <a:path w="444500" h="110489" extrusionOk="0">
                <a:moveTo>
                  <a:pt x="134951" y="1030"/>
                </a:moveTo>
                <a:lnTo>
                  <a:pt x="90431" y="8059"/>
                </a:lnTo>
                <a:lnTo>
                  <a:pt x="42268" y="28406"/>
                </a:lnTo>
                <a:lnTo>
                  <a:pt x="0" y="57265"/>
                </a:lnTo>
                <a:lnTo>
                  <a:pt x="15866" y="51458"/>
                </a:lnTo>
                <a:lnTo>
                  <a:pt x="31716" y="46078"/>
                </a:lnTo>
                <a:lnTo>
                  <a:pt x="79370" y="33629"/>
                </a:lnTo>
                <a:lnTo>
                  <a:pt x="208428" y="29601"/>
                </a:lnTo>
                <a:lnTo>
                  <a:pt x="204684" y="25758"/>
                </a:lnTo>
                <a:lnTo>
                  <a:pt x="193816" y="17601"/>
                </a:lnTo>
                <a:lnTo>
                  <a:pt x="188067" y="13852"/>
                </a:lnTo>
                <a:lnTo>
                  <a:pt x="181973" y="11099"/>
                </a:lnTo>
                <a:lnTo>
                  <a:pt x="175973" y="8052"/>
                </a:lnTo>
                <a:lnTo>
                  <a:pt x="169617" y="5989"/>
                </a:lnTo>
                <a:lnTo>
                  <a:pt x="163324" y="4387"/>
                </a:lnTo>
                <a:lnTo>
                  <a:pt x="153757" y="2387"/>
                </a:lnTo>
                <a:lnTo>
                  <a:pt x="144358" y="1308"/>
                </a:lnTo>
                <a:lnTo>
                  <a:pt x="134951" y="1030"/>
                </a:lnTo>
                <a:close/>
              </a:path>
              <a:path w="444500" h="110489" extrusionOk="0">
                <a:moveTo>
                  <a:pt x="404053" y="28406"/>
                </a:moveTo>
                <a:lnTo>
                  <a:pt x="326447" y="28406"/>
                </a:lnTo>
                <a:lnTo>
                  <a:pt x="334116" y="28603"/>
                </a:lnTo>
                <a:lnTo>
                  <a:pt x="341882" y="29158"/>
                </a:lnTo>
                <a:lnTo>
                  <a:pt x="389227" y="38113"/>
                </a:lnTo>
                <a:lnTo>
                  <a:pt x="428645" y="51066"/>
                </a:lnTo>
                <a:lnTo>
                  <a:pt x="444384" y="57265"/>
                </a:lnTo>
                <a:lnTo>
                  <a:pt x="431234" y="46312"/>
                </a:lnTo>
                <a:lnTo>
                  <a:pt x="417235" y="36420"/>
                </a:lnTo>
                <a:lnTo>
                  <a:pt x="404053" y="28406"/>
                </a:lnTo>
                <a:close/>
              </a:path>
              <a:path w="444500" h="110489" extrusionOk="0">
                <a:moveTo>
                  <a:pt x="312817" y="0"/>
                </a:moveTo>
                <a:lnTo>
                  <a:pt x="275028" y="5999"/>
                </a:lnTo>
                <a:lnTo>
                  <a:pt x="262850" y="11350"/>
                </a:lnTo>
                <a:lnTo>
                  <a:pt x="256924" y="14334"/>
                </a:lnTo>
                <a:lnTo>
                  <a:pt x="251091" y="17894"/>
                </a:lnTo>
                <a:lnTo>
                  <a:pt x="245961" y="22177"/>
                </a:lnTo>
                <a:lnTo>
                  <a:pt x="240474" y="26156"/>
                </a:lnTo>
                <a:lnTo>
                  <a:pt x="236069" y="31309"/>
                </a:lnTo>
                <a:lnTo>
                  <a:pt x="231615" y="36145"/>
                </a:lnTo>
                <a:lnTo>
                  <a:pt x="228449" y="40407"/>
                </a:lnTo>
                <a:lnTo>
                  <a:pt x="225480" y="44155"/>
                </a:lnTo>
                <a:lnTo>
                  <a:pt x="222789" y="48385"/>
                </a:lnTo>
                <a:lnTo>
                  <a:pt x="267723" y="48385"/>
                </a:lnTo>
                <a:lnTo>
                  <a:pt x="278271" y="40320"/>
                </a:lnTo>
                <a:lnTo>
                  <a:pt x="290602" y="34411"/>
                </a:lnTo>
                <a:lnTo>
                  <a:pt x="304250" y="30588"/>
                </a:lnTo>
                <a:lnTo>
                  <a:pt x="318901" y="28669"/>
                </a:lnTo>
                <a:lnTo>
                  <a:pt x="326447" y="28406"/>
                </a:lnTo>
                <a:lnTo>
                  <a:pt x="404053" y="28406"/>
                </a:lnTo>
                <a:lnTo>
                  <a:pt x="402519" y="27474"/>
                </a:lnTo>
                <a:lnTo>
                  <a:pt x="354497" y="6768"/>
                </a:lnTo>
                <a:lnTo>
                  <a:pt x="318953" y="450"/>
                </a:lnTo>
                <a:lnTo>
                  <a:pt x="3128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8"/>
          <p:cNvSpPr/>
          <p:nvPr/>
        </p:nvSpPr>
        <p:spPr>
          <a:xfrm>
            <a:off x="15496102" y="4535826"/>
            <a:ext cx="317500" cy="80645"/>
          </a:xfrm>
          <a:custGeom>
            <a:avLst/>
            <a:gdLst/>
            <a:ahLst/>
            <a:cxnLst/>
            <a:rect l="l" t="t" r="r" b="b"/>
            <a:pathLst>
              <a:path w="317500" h="80645" extrusionOk="0">
                <a:moveTo>
                  <a:pt x="146755" y="19978"/>
                </a:moveTo>
                <a:lnTo>
                  <a:pt x="82500" y="19978"/>
                </a:lnTo>
                <a:lnTo>
                  <a:pt x="89651" y="20470"/>
                </a:lnTo>
                <a:lnTo>
                  <a:pt x="100156" y="21852"/>
                </a:lnTo>
                <a:lnTo>
                  <a:pt x="135231" y="44092"/>
                </a:lnTo>
                <a:lnTo>
                  <a:pt x="138477" y="50166"/>
                </a:lnTo>
                <a:lnTo>
                  <a:pt x="141974" y="56008"/>
                </a:lnTo>
                <a:lnTo>
                  <a:pt x="146529" y="69704"/>
                </a:lnTo>
                <a:lnTo>
                  <a:pt x="147807" y="73432"/>
                </a:lnTo>
                <a:lnTo>
                  <a:pt x="150696" y="76604"/>
                </a:lnTo>
                <a:lnTo>
                  <a:pt x="161387" y="80186"/>
                </a:lnTo>
                <a:lnTo>
                  <a:pt x="168665" y="76479"/>
                </a:lnTo>
                <a:lnTo>
                  <a:pt x="170842" y="69662"/>
                </a:lnTo>
                <a:lnTo>
                  <a:pt x="171031" y="69254"/>
                </a:lnTo>
                <a:lnTo>
                  <a:pt x="172089" y="65882"/>
                </a:lnTo>
                <a:lnTo>
                  <a:pt x="172853" y="62291"/>
                </a:lnTo>
                <a:lnTo>
                  <a:pt x="174183" y="59076"/>
                </a:lnTo>
                <a:lnTo>
                  <a:pt x="175408" y="55820"/>
                </a:lnTo>
                <a:lnTo>
                  <a:pt x="176685" y="52595"/>
                </a:lnTo>
                <a:lnTo>
                  <a:pt x="178392" y="49705"/>
                </a:lnTo>
                <a:lnTo>
                  <a:pt x="179806" y="46595"/>
                </a:lnTo>
                <a:lnTo>
                  <a:pt x="181889" y="44030"/>
                </a:lnTo>
                <a:lnTo>
                  <a:pt x="183711" y="41370"/>
                </a:lnTo>
                <a:lnTo>
                  <a:pt x="185722" y="38857"/>
                </a:lnTo>
                <a:lnTo>
                  <a:pt x="187941" y="36553"/>
                </a:lnTo>
                <a:lnTo>
                  <a:pt x="190127" y="34553"/>
                </a:lnTo>
                <a:lnTo>
                  <a:pt x="158288" y="34553"/>
                </a:lnTo>
                <a:lnTo>
                  <a:pt x="156372" y="31548"/>
                </a:lnTo>
                <a:lnTo>
                  <a:pt x="154110" y="28700"/>
                </a:lnTo>
                <a:lnTo>
                  <a:pt x="151935" y="25779"/>
                </a:lnTo>
                <a:lnTo>
                  <a:pt x="148667" y="22219"/>
                </a:lnTo>
                <a:lnTo>
                  <a:pt x="146755" y="19978"/>
                </a:lnTo>
                <a:close/>
              </a:path>
              <a:path w="317500" h="80645" extrusionOk="0">
                <a:moveTo>
                  <a:pt x="93955" y="0"/>
                </a:moveTo>
                <a:lnTo>
                  <a:pt x="52248" y="8891"/>
                </a:lnTo>
                <a:lnTo>
                  <a:pt x="9404" y="33063"/>
                </a:lnTo>
                <a:lnTo>
                  <a:pt x="0" y="40878"/>
                </a:lnTo>
                <a:lnTo>
                  <a:pt x="7465" y="37747"/>
                </a:lnTo>
                <a:lnTo>
                  <a:pt x="14994" y="35025"/>
                </a:lnTo>
                <a:lnTo>
                  <a:pt x="22501" y="32449"/>
                </a:lnTo>
                <a:lnTo>
                  <a:pt x="37496" y="27538"/>
                </a:lnTo>
                <a:lnTo>
                  <a:pt x="45077" y="25779"/>
                </a:lnTo>
                <a:lnTo>
                  <a:pt x="52574" y="23821"/>
                </a:lnTo>
                <a:lnTo>
                  <a:pt x="60113" y="22219"/>
                </a:lnTo>
                <a:lnTo>
                  <a:pt x="75076" y="20512"/>
                </a:lnTo>
                <a:lnTo>
                  <a:pt x="82500" y="19978"/>
                </a:lnTo>
                <a:lnTo>
                  <a:pt x="146755" y="19978"/>
                </a:lnTo>
                <a:lnTo>
                  <a:pt x="145629" y="18659"/>
                </a:lnTo>
                <a:lnTo>
                  <a:pt x="141754" y="15821"/>
                </a:lnTo>
                <a:lnTo>
                  <a:pt x="138048" y="12753"/>
                </a:lnTo>
                <a:lnTo>
                  <a:pt x="133912" y="10230"/>
                </a:lnTo>
                <a:lnTo>
                  <a:pt x="129650" y="8093"/>
                </a:lnTo>
                <a:lnTo>
                  <a:pt x="125441" y="5863"/>
                </a:lnTo>
                <a:lnTo>
                  <a:pt x="120889" y="4240"/>
                </a:lnTo>
                <a:lnTo>
                  <a:pt x="98415" y="104"/>
                </a:lnTo>
                <a:lnTo>
                  <a:pt x="93955" y="0"/>
                </a:lnTo>
                <a:close/>
              </a:path>
              <a:path w="317500" h="80645" extrusionOk="0">
                <a:moveTo>
                  <a:pt x="288711" y="21151"/>
                </a:moveTo>
                <a:lnTo>
                  <a:pt x="227218" y="21151"/>
                </a:lnTo>
                <a:lnTo>
                  <a:pt x="238196" y="21248"/>
                </a:lnTo>
                <a:lnTo>
                  <a:pt x="249390" y="22234"/>
                </a:lnTo>
                <a:lnTo>
                  <a:pt x="294759" y="32895"/>
                </a:lnTo>
                <a:lnTo>
                  <a:pt x="317414" y="40878"/>
                </a:lnTo>
                <a:lnTo>
                  <a:pt x="307844" y="33285"/>
                </a:lnTo>
                <a:lnTo>
                  <a:pt x="297723" y="26428"/>
                </a:lnTo>
                <a:lnTo>
                  <a:pt x="288711" y="21151"/>
                </a:lnTo>
                <a:close/>
              </a:path>
              <a:path w="317500" h="80645" extrusionOk="0">
                <a:moveTo>
                  <a:pt x="221004" y="721"/>
                </a:moveTo>
                <a:lnTo>
                  <a:pt x="187428" y="7905"/>
                </a:lnTo>
                <a:lnTo>
                  <a:pt x="183083" y="9863"/>
                </a:lnTo>
                <a:lnTo>
                  <a:pt x="162197" y="28857"/>
                </a:lnTo>
                <a:lnTo>
                  <a:pt x="160194" y="31423"/>
                </a:lnTo>
                <a:lnTo>
                  <a:pt x="158288" y="34553"/>
                </a:lnTo>
                <a:lnTo>
                  <a:pt x="190127" y="34553"/>
                </a:lnTo>
                <a:lnTo>
                  <a:pt x="192622" y="32365"/>
                </a:lnTo>
                <a:lnTo>
                  <a:pt x="195093" y="30355"/>
                </a:lnTo>
                <a:lnTo>
                  <a:pt x="198043" y="28792"/>
                </a:lnTo>
                <a:lnTo>
                  <a:pt x="200632" y="27140"/>
                </a:lnTo>
                <a:lnTo>
                  <a:pt x="203700" y="25904"/>
                </a:lnTo>
                <a:lnTo>
                  <a:pt x="213124" y="22795"/>
                </a:lnTo>
                <a:lnTo>
                  <a:pt x="220024" y="21496"/>
                </a:lnTo>
                <a:lnTo>
                  <a:pt x="227218" y="21151"/>
                </a:lnTo>
                <a:lnTo>
                  <a:pt x="288711" y="21151"/>
                </a:lnTo>
                <a:lnTo>
                  <a:pt x="287140" y="20231"/>
                </a:lnTo>
                <a:lnTo>
                  <a:pt x="240443" y="2759"/>
                </a:lnTo>
                <a:lnTo>
                  <a:pt x="227595" y="1026"/>
                </a:lnTo>
                <a:lnTo>
                  <a:pt x="221004" y="7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38"/>
          <p:cNvSpPr/>
          <p:nvPr/>
        </p:nvSpPr>
        <p:spPr>
          <a:xfrm>
            <a:off x="15586986" y="5005203"/>
            <a:ext cx="351155" cy="88900"/>
          </a:xfrm>
          <a:custGeom>
            <a:avLst/>
            <a:gdLst/>
            <a:ahLst/>
            <a:cxnLst/>
            <a:rect l="l" t="t" r="r" b="b"/>
            <a:pathLst>
              <a:path w="351155" h="88900" extrusionOk="0">
                <a:moveTo>
                  <a:pt x="164496" y="23360"/>
                </a:moveTo>
                <a:lnTo>
                  <a:pt x="99620" y="23360"/>
                </a:lnTo>
                <a:lnTo>
                  <a:pt x="107567" y="23747"/>
                </a:lnTo>
                <a:lnTo>
                  <a:pt x="115200" y="25203"/>
                </a:lnTo>
                <a:lnTo>
                  <a:pt x="122153" y="27454"/>
                </a:lnTo>
                <a:lnTo>
                  <a:pt x="125640" y="28627"/>
                </a:lnTo>
                <a:lnTo>
                  <a:pt x="129001" y="29988"/>
                </a:lnTo>
                <a:lnTo>
                  <a:pt x="131985" y="31883"/>
                </a:lnTo>
                <a:lnTo>
                  <a:pt x="135137" y="33548"/>
                </a:lnTo>
                <a:lnTo>
                  <a:pt x="149832" y="48721"/>
                </a:lnTo>
                <a:lnTo>
                  <a:pt x="152058" y="51485"/>
                </a:lnTo>
                <a:lnTo>
                  <a:pt x="153639" y="54909"/>
                </a:lnTo>
                <a:lnTo>
                  <a:pt x="155482" y="58113"/>
                </a:lnTo>
                <a:lnTo>
                  <a:pt x="156999" y="61903"/>
                </a:lnTo>
                <a:lnTo>
                  <a:pt x="158277" y="65285"/>
                </a:lnTo>
                <a:lnTo>
                  <a:pt x="159722" y="68825"/>
                </a:lnTo>
                <a:lnTo>
                  <a:pt x="160581" y="72804"/>
                </a:lnTo>
                <a:lnTo>
                  <a:pt x="164361" y="84531"/>
                </a:lnTo>
                <a:lnTo>
                  <a:pt x="172424" y="88636"/>
                </a:lnTo>
                <a:lnTo>
                  <a:pt x="179837" y="86123"/>
                </a:lnTo>
                <a:lnTo>
                  <a:pt x="184235" y="84678"/>
                </a:lnTo>
                <a:lnTo>
                  <a:pt x="187418" y="81159"/>
                </a:lnTo>
                <a:lnTo>
                  <a:pt x="188821" y="77023"/>
                </a:lnTo>
                <a:lnTo>
                  <a:pt x="191303" y="69484"/>
                </a:lnTo>
                <a:lnTo>
                  <a:pt x="193857" y="61903"/>
                </a:lnTo>
                <a:lnTo>
                  <a:pt x="197742" y="55443"/>
                </a:lnTo>
                <a:lnTo>
                  <a:pt x="201348" y="48689"/>
                </a:lnTo>
                <a:lnTo>
                  <a:pt x="205857" y="43003"/>
                </a:lnTo>
                <a:lnTo>
                  <a:pt x="211208" y="38281"/>
                </a:lnTo>
                <a:lnTo>
                  <a:pt x="211358" y="38166"/>
                </a:lnTo>
                <a:lnTo>
                  <a:pt x="175827" y="38166"/>
                </a:lnTo>
                <a:lnTo>
                  <a:pt x="173701" y="34742"/>
                </a:lnTo>
                <a:lnTo>
                  <a:pt x="168706" y="28219"/>
                </a:lnTo>
                <a:lnTo>
                  <a:pt x="165243" y="24137"/>
                </a:lnTo>
                <a:lnTo>
                  <a:pt x="164496" y="23360"/>
                </a:lnTo>
                <a:close/>
              </a:path>
              <a:path w="351155" h="88900" extrusionOk="0">
                <a:moveTo>
                  <a:pt x="106533" y="794"/>
                </a:moveTo>
                <a:lnTo>
                  <a:pt x="58228" y="10806"/>
                </a:lnTo>
                <a:lnTo>
                  <a:pt x="21627" y="29287"/>
                </a:lnTo>
                <a:lnTo>
                  <a:pt x="0" y="45171"/>
                </a:lnTo>
                <a:lnTo>
                  <a:pt x="12516" y="40592"/>
                </a:lnTo>
                <a:lnTo>
                  <a:pt x="25020" y="36349"/>
                </a:lnTo>
                <a:lnTo>
                  <a:pt x="62625" y="26529"/>
                </a:lnTo>
                <a:lnTo>
                  <a:pt x="164496" y="23360"/>
                </a:lnTo>
                <a:lnTo>
                  <a:pt x="161565" y="20313"/>
                </a:lnTo>
                <a:lnTo>
                  <a:pt x="157251" y="17057"/>
                </a:lnTo>
                <a:lnTo>
                  <a:pt x="152948" y="13863"/>
                </a:lnTo>
                <a:lnTo>
                  <a:pt x="148445" y="10921"/>
                </a:lnTo>
                <a:lnTo>
                  <a:pt x="143618" y="8753"/>
                </a:lnTo>
                <a:lnTo>
                  <a:pt x="138896" y="6334"/>
                </a:lnTo>
                <a:lnTo>
                  <a:pt x="133859" y="4701"/>
                </a:lnTo>
                <a:lnTo>
                  <a:pt x="128928" y="3444"/>
                </a:lnTo>
                <a:lnTo>
                  <a:pt x="121363" y="1863"/>
                </a:lnTo>
                <a:lnTo>
                  <a:pt x="113948" y="1013"/>
                </a:lnTo>
                <a:lnTo>
                  <a:pt x="106533" y="794"/>
                </a:lnTo>
                <a:close/>
              </a:path>
              <a:path w="351155" h="88900" extrusionOk="0">
                <a:moveTo>
                  <a:pt x="318347" y="22062"/>
                </a:moveTo>
                <a:lnTo>
                  <a:pt x="259604" y="22062"/>
                </a:lnTo>
                <a:lnTo>
                  <a:pt x="267771" y="22679"/>
                </a:lnTo>
                <a:lnTo>
                  <a:pt x="284359" y="24556"/>
                </a:lnTo>
                <a:lnTo>
                  <a:pt x="292650" y="26323"/>
                </a:lnTo>
                <a:lnTo>
                  <a:pt x="301087" y="28512"/>
                </a:lnTo>
                <a:lnTo>
                  <a:pt x="307216" y="30075"/>
                </a:lnTo>
                <a:lnTo>
                  <a:pt x="344570" y="42662"/>
                </a:lnTo>
                <a:lnTo>
                  <a:pt x="350774" y="45171"/>
                </a:lnTo>
                <a:lnTo>
                  <a:pt x="340383" y="36542"/>
                </a:lnTo>
                <a:lnTo>
                  <a:pt x="329334" y="28741"/>
                </a:lnTo>
                <a:lnTo>
                  <a:pt x="318347" y="22062"/>
                </a:lnTo>
                <a:close/>
              </a:path>
              <a:path w="351155" h="88900" extrusionOk="0">
                <a:moveTo>
                  <a:pt x="246945" y="0"/>
                </a:moveTo>
                <a:lnTo>
                  <a:pt x="207459" y="8942"/>
                </a:lnTo>
                <a:lnTo>
                  <a:pt x="202810" y="11308"/>
                </a:lnTo>
                <a:lnTo>
                  <a:pt x="198203" y="14114"/>
                </a:lnTo>
                <a:lnTo>
                  <a:pt x="194098" y="17486"/>
                </a:lnTo>
                <a:lnTo>
                  <a:pt x="189805" y="20638"/>
                </a:lnTo>
                <a:lnTo>
                  <a:pt x="186392" y="24637"/>
                </a:lnTo>
                <a:lnTo>
                  <a:pt x="182850" y="28480"/>
                </a:lnTo>
                <a:lnTo>
                  <a:pt x="180301" y="31883"/>
                </a:lnTo>
                <a:lnTo>
                  <a:pt x="177963" y="34836"/>
                </a:lnTo>
                <a:lnTo>
                  <a:pt x="175827" y="38166"/>
                </a:lnTo>
                <a:lnTo>
                  <a:pt x="211358" y="38166"/>
                </a:lnTo>
                <a:lnTo>
                  <a:pt x="219649" y="31825"/>
                </a:lnTo>
                <a:lnTo>
                  <a:pt x="229375" y="27158"/>
                </a:lnTo>
                <a:lnTo>
                  <a:pt x="240145" y="24137"/>
                </a:lnTo>
                <a:lnTo>
                  <a:pt x="251720" y="22617"/>
                </a:lnTo>
                <a:lnTo>
                  <a:pt x="259604" y="22062"/>
                </a:lnTo>
                <a:lnTo>
                  <a:pt x="318347" y="22062"/>
                </a:lnTo>
                <a:lnTo>
                  <a:pt x="317725" y="21684"/>
                </a:lnTo>
                <a:lnTo>
                  <a:pt x="279838" y="5325"/>
                </a:lnTo>
                <a:lnTo>
                  <a:pt x="251751" y="335"/>
                </a:lnTo>
                <a:lnTo>
                  <a:pt x="2469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38"/>
          <p:cNvSpPr/>
          <p:nvPr/>
        </p:nvSpPr>
        <p:spPr>
          <a:xfrm>
            <a:off x="15785703" y="4895037"/>
            <a:ext cx="250825" cy="63500"/>
          </a:xfrm>
          <a:custGeom>
            <a:avLst/>
            <a:gdLst/>
            <a:ahLst/>
            <a:cxnLst/>
            <a:rect l="l" t="t" r="r" b="b"/>
            <a:pathLst>
              <a:path w="250825" h="63500" extrusionOk="0">
                <a:moveTo>
                  <a:pt x="115839" y="15790"/>
                </a:moveTo>
                <a:lnTo>
                  <a:pt x="65055" y="15790"/>
                </a:lnTo>
                <a:lnTo>
                  <a:pt x="70709" y="16167"/>
                </a:lnTo>
                <a:lnTo>
                  <a:pt x="79020" y="17256"/>
                </a:lnTo>
                <a:lnTo>
                  <a:pt x="109274" y="39611"/>
                </a:lnTo>
                <a:lnTo>
                  <a:pt x="112048" y="44197"/>
                </a:lnTo>
                <a:lnTo>
                  <a:pt x="116603" y="57966"/>
                </a:lnTo>
                <a:lnTo>
                  <a:pt x="118949" y="60479"/>
                </a:lnTo>
                <a:lnTo>
                  <a:pt x="127399" y="63286"/>
                </a:lnTo>
                <a:lnTo>
                  <a:pt x="133105" y="60375"/>
                </a:lnTo>
                <a:lnTo>
                  <a:pt x="134844" y="54982"/>
                </a:lnTo>
                <a:lnTo>
                  <a:pt x="134969" y="54668"/>
                </a:lnTo>
                <a:lnTo>
                  <a:pt x="135817" y="52008"/>
                </a:lnTo>
                <a:lnTo>
                  <a:pt x="136414" y="49171"/>
                </a:lnTo>
                <a:lnTo>
                  <a:pt x="137451" y="46616"/>
                </a:lnTo>
                <a:lnTo>
                  <a:pt x="138414" y="44051"/>
                </a:lnTo>
                <a:lnTo>
                  <a:pt x="139451" y="41527"/>
                </a:lnTo>
                <a:lnTo>
                  <a:pt x="140760" y="39223"/>
                </a:lnTo>
                <a:lnTo>
                  <a:pt x="141911" y="36773"/>
                </a:lnTo>
                <a:lnTo>
                  <a:pt x="143534" y="34763"/>
                </a:lnTo>
                <a:lnTo>
                  <a:pt x="144990" y="32658"/>
                </a:lnTo>
                <a:lnTo>
                  <a:pt x="146571" y="30679"/>
                </a:lnTo>
                <a:lnTo>
                  <a:pt x="148309" y="28847"/>
                </a:lnTo>
                <a:lnTo>
                  <a:pt x="150028" y="27266"/>
                </a:lnTo>
                <a:lnTo>
                  <a:pt x="124917" y="27266"/>
                </a:lnTo>
                <a:lnTo>
                  <a:pt x="123320" y="24826"/>
                </a:lnTo>
                <a:lnTo>
                  <a:pt x="121587" y="22648"/>
                </a:lnTo>
                <a:lnTo>
                  <a:pt x="119914" y="20344"/>
                </a:lnTo>
                <a:lnTo>
                  <a:pt x="117316" y="17528"/>
                </a:lnTo>
                <a:lnTo>
                  <a:pt x="115839" y="15790"/>
                </a:lnTo>
                <a:close/>
              </a:path>
              <a:path w="250825" h="63500" extrusionOk="0">
                <a:moveTo>
                  <a:pt x="74133" y="0"/>
                </a:moveTo>
                <a:lnTo>
                  <a:pt x="32208" y="10900"/>
                </a:lnTo>
                <a:lnTo>
                  <a:pt x="0" y="32271"/>
                </a:lnTo>
                <a:lnTo>
                  <a:pt x="5863" y="29810"/>
                </a:lnTo>
                <a:lnTo>
                  <a:pt x="11790" y="27653"/>
                </a:lnTo>
                <a:lnTo>
                  <a:pt x="23643" y="23643"/>
                </a:lnTo>
                <a:lnTo>
                  <a:pt x="29569" y="21727"/>
                </a:lnTo>
                <a:lnTo>
                  <a:pt x="35569" y="20344"/>
                </a:lnTo>
                <a:lnTo>
                  <a:pt x="41443" y="18795"/>
                </a:lnTo>
                <a:lnTo>
                  <a:pt x="47412" y="17528"/>
                </a:lnTo>
                <a:lnTo>
                  <a:pt x="53338" y="16889"/>
                </a:lnTo>
                <a:lnTo>
                  <a:pt x="59254" y="16187"/>
                </a:lnTo>
                <a:lnTo>
                  <a:pt x="65055" y="15790"/>
                </a:lnTo>
                <a:lnTo>
                  <a:pt x="115839" y="15790"/>
                </a:lnTo>
                <a:lnTo>
                  <a:pt x="114949" y="14743"/>
                </a:lnTo>
                <a:lnTo>
                  <a:pt x="111829" y="12502"/>
                </a:lnTo>
                <a:lnTo>
                  <a:pt x="108949" y="10072"/>
                </a:lnTo>
                <a:lnTo>
                  <a:pt x="105661" y="8073"/>
                </a:lnTo>
                <a:lnTo>
                  <a:pt x="102300" y="6397"/>
                </a:lnTo>
                <a:lnTo>
                  <a:pt x="98970" y="4617"/>
                </a:lnTo>
                <a:lnTo>
                  <a:pt x="95431" y="3371"/>
                </a:lnTo>
                <a:lnTo>
                  <a:pt x="77673" y="83"/>
                </a:lnTo>
                <a:lnTo>
                  <a:pt x="74133" y="0"/>
                </a:lnTo>
                <a:close/>
              </a:path>
              <a:path w="250825" h="63500" extrusionOk="0">
                <a:moveTo>
                  <a:pt x="227842" y="16680"/>
                </a:moveTo>
                <a:lnTo>
                  <a:pt x="179324" y="16680"/>
                </a:lnTo>
                <a:lnTo>
                  <a:pt x="187999" y="16759"/>
                </a:lnTo>
                <a:lnTo>
                  <a:pt x="196840" y="17546"/>
                </a:lnTo>
                <a:lnTo>
                  <a:pt x="241581" y="28999"/>
                </a:lnTo>
                <a:lnTo>
                  <a:pt x="250515" y="32271"/>
                </a:lnTo>
                <a:lnTo>
                  <a:pt x="242970" y="26276"/>
                </a:lnTo>
                <a:lnTo>
                  <a:pt x="234984" y="20863"/>
                </a:lnTo>
                <a:lnTo>
                  <a:pt x="227842" y="16680"/>
                </a:lnTo>
                <a:close/>
              </a:path>
              <a:path w="250825" h="63500" extrusionOk="0">
                <a:moveTo>
                  <a:pt x="172769" y="230"/>
                </a:moveTo>
                <a:lnTo>
                  <a:pt x="165565" y="617"/>
                </a:lnTo>
                <a:lnTo>
                  <a:pt x="154874" y="3371"/>
                </a:lnTo>
                <a:lnTo>
                  <a:pt x="151293" y="4544"/>
                </a:lnTo>
                <a:lnTo>
                  <a:pt x="147932" y="6251"/>
                </a:lnTo>
                <a:lnTo>
                  <a:pt x="144466" y="7800"/>
                </a:lnTo>
                <a:lnTo>
                  <a:pt x="141273" y="9905"/>
                </a:lnTo>
                <a:lnTo>
                  <a:pt x="138205" y="12209"/>
                </a:lnTo>
                <a:lnTo>
                  <a:pt x="135105" y="14502"/>
                </a:lnTo>
                <a:lnTo>
                  <a:pt x="132467" y="17256"/>
                </a:lnTo>
                <a:lnTo>
                  <a:pt x="129724" y="20529"/>
                </a:lnTo>
                <a:lnTo>
                  <a:pt x="126370" y="24899"/>
                </a:lnTo>
                <a:lnTo>
                  <a:pt x="124917" y="27266"/>
                </a:lnTo>
                <a:lnTo>
                  <a:pt x="150028" y="27266"/>
                </a:lnTo>
                <a:lnTo>
                  <a:pt x="152016" y="25538"/>
                </a:lnTo>
                <a:lnTo>
                  <a:pt x="153984" y="23967"/>
                </a:lnTo>
                <a:lnTo>
                  <a:pt x="156453" y="22648"/>
                </a:lnTo>
                <a:lnTo>
                  <a:pt x="158361" y="21423"/>
                </a:lnTo>
                <a:lnTo>
                  <a:pt x="160790" y="20449"/>
                </a:lnTo>
                <a:lnTo>
                  <a:pt x="168204" y="18009"/>
                </a:lnTo>
                <a:lnTo>
                  <a:pt x="173670" y="16973"/>
                </a:lnTo>
                <a:lnTo>
                  <a:pt x="179324" y="16680"/>
                </a:lnTo>
                <a:lnTo>
                  <a:pt x="227842" y="16680"/>
                </a:lnTo>
                <a:lnTo>
                  <a:pt x="226626" y="15968"/>
                </a:lnTo>
                <a:lnTo>
                  <a:pt x="189792" y="2175"/>
                </a:lnTo>
                <a:lnTo>
                  <a:pt x="179669" y="816"/>
                </a:lnTo>
                <a:lnTo>
                  <a:pt x="172769" y="2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8"/>
          <p:cNvSpPr/>
          <p:nvPr/>
        </p:nvSpPr>
        <p:spPr>
          <a:xfrm>
            <a:off x="13411423" y="5836701"/>
            <a:ext cx="0" cy="128270"/>
          </a:xfrm>
          <a:custGeom>
            <a:avLst/>
            <a:gdLst/>
            <a:ahLst/>
            <a:cxnLst/>
            <a:rect l="l" t="t" r="r" b="b"/>
            <a:pathLst>
              <a:path w="120000" h="128270" extrusionOk="0">
                <a:moveTo>
                  <a:pt x="0" y="0"/>
                </a:moveTo>
                <a:lnTo>
                  <a:pt x="0" y="127901"/>
                </a:lnTo>
              </a:path>
            </a:pathLst>
          </a:custGeom>
          <a:noFill/>
          <a:ln w="15750" cap="flat" cmpd="sng">
            <a:solidFill>
              <a:srgbClr val="4D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38"/>
          <p:cNvSpPr/>
          <p:nvPr/>
        </p:nvSpPr>
        <p:spPr>
          <a:xfrm>
            <a:off x="13332347" y="6012675"/>
            <a:ext cx="158750" cy="211454"/>
          </a:xfrm>
          <a:custGeom>
            <a:avLst/>
            <a:gdLst/>
            <a:ahLst/>
            <a:cxnLst/>
            <a:rect l="l" t="t" r="r" b="b"/>
            <a:pathLst>
              <a:path w="158750" h="211454" extrusionOk="0">
                <a:moveTo>
                  <a:pt x="0" y="211145"/>
                </a:moveTo>
                <a:lnTo>
                  <a:pt x="158152" y="211145"/>
                </a:lnTo>
                <a:lnTo>
                  <a:pt x="158152" y="0"/>
                </a:lnTo>
                <a:lnTo>
                  <a:pt x="0" y="0"/>
                </a:lnTo>
                <a:lnTo>
                  <a:pt x="0" y="211145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8"/>
          <p:cNvSpPr/>
          <p:nvPr/>
        </p:nvSpPr>
        <p:spPr>
          <a:xfrm>
            <a:off x="13300863" y="5988639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5" h="120000" extrusionOk="0">
                <a:moveTo>
                  <a:pt x="0" y="0"/>
                </a:moveTo>
                <a:lnTo>
                  <a:pt x="221134" y="0"/>
                </a:lnTo>
              </a:path>
            </a:pathLst>
          </a:custGeom>
          <a:noFill/>
          <a:ln w="480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8"/>
          <p:cNvSpPr/>
          <p:nvPr/>
        </p:nvSpPr>
        <p:spPr>
          <a:xfrm>
            <a:off x="11740790" y="5848244"/>
            <a:ext cx="687070" cy="301625"/>
          </a:xfrm>
          <a:custGeom>
            <a:avLst/>
            <a:gdLst/>
            <a:ahLst/>
            <a:cxnLst/>
            <a:rect l="l" t="t" r="r" b="b"/>
            <a:pathLst>
              <a:path w="687070" h="301625" extrusionOk="0">
                <a:moveTo>
                  <a:pt x="343235" y="0"/>
                </a:moveTo>
                <a:lnTo>
                  <a:pt x="296065" y="3188"/>
                </a:lnTo>
                <a:lnTo>
                  <a:pt x="250835" y="12474"/>
                </a:lnTo>
                <a:lnTo>
                  <a:pt x="207963" y="27440"/>
                </a:lnTo>
                <a:lnTo>
                  <a:pt x="167867" y="47667"/>
                </a:lnTo>
                <a:lnTo>
                  <a:pt x="130965" y="72737"/>
                </a:lnTo>
                <a:lnTo>
                  <a:pt x="97673" y="102232"/>
                </a:lnTo>
                <a:lnTo>
                  <a:pt x="68411" y="135733"/>
                </a:lnTo>
                <a:lnTo>
                  <a:pt x="43594" y="172822"/>
                </a:lnTo>
                <a:lnTo>
                  <a:pt x="23642" y="213081"/>
                </a:lnTo>
                <a:lnTo>
                  <a:pt x="8971" y="256092"/>
                </a:lnTo>
                <a:lnTo>
                  <a:pt x="0" y="301435"/>
                </a:lnTo>
                <a:lnTo>
                  <a:pt x="686471" y="301435"/>
                </a:lnTo>
                <a:lnTo>
                  <a:pt x="677499" y="256092"/>
                </a:lnTo>
                <a:lnTo>
                  <a:pt x="662829" y="213081"/>
                </a:lnTo>
                <a:lnTo>
                  <a:pt x="642878" y="172822"/>
                </a:lnTo>
                <a:lnTo>
                  <a:pt x="618062" y="135733"/>
                </a:lnTo>
                <a:lnTo>
                  <a:pt x="588800" y="102232"/>
                </a:lnTo>
                <a:lnTo>
                  <a:pt x="555510" y="72737"/>
                </a:lnTo>
                <a:lnTo>
                  <a:pt x="518608" y="47667"/>
                </a:lnTo>
                <a:lnTo>
                  <a:pt x="478512" y="27440"/>
                </a:lnTo>
                <a:lnTo>
                  <a:pt x="435639" y="12474"/>
                </a:lnTo>
                <a:lnTo>
                  <a:pt x="390408" y="3188"/>
                </a:lnTo>
                <a:lnTo>
                  <a:pt x="34323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38"/>
          <p:cNvSpPr/>
          <p:nvPr/>
        </p:nvSpPr>
        <p:spPr>
          <a:xfrm>
            <a:off x="12084024" y="5707480"/>
            <a:ext cx="0" cy="184785"/>
          </a:xfrm>
          <a:custGeom>
            <a:avLst/>
            <a:gdLst/>
            <a:ahLst/>
            <a:cxnLst/>
            <a:rect l="l" t="t" r="r" b="b"/>
            <a:pathLst>
              <a:path w="120000" h="184785" extrusionOk="0">
                <a:moveTo>
                  <a:pt x="0" y="0"/>
                </a:moveTo>
                <a:lnTo>
                  <a:pt x="0" y="184695"/>
                </a:lnTo>
              </a:path>
            </a:pathLst>
          </a:custGeom>
          <a:noFill/>
          <a:ln w="23175" cap="flat" cmpd="sng">
            <a:solidFill>
              <a:srgbClr val="4D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38"/>
          <p:cNvSpPr/>
          <p:nvPr/>
        </p:nvSpPr>
        <p:spPr>
          <a:xfrm>
            <a:off x="11457546" y="6260254"/>
            <a:ext cx="2226310" cy="0"/>
          </a:xfrm>
          <a:custGeom>
            <a:avLst/>
            <a:gdLst/>
            <a:ahLst/>
            <a:cxnLst/>
            <a:rect l="l" t="t" r="r" b="b"/>
            <a:pathLst>
              <a:path w="2226309" h="120000" extrusionOk="0">
                <a:moveTo>
                  <a:pt x="0" y="0"/>
                </a:moveTo>
                <a:lnTo>
                  <a:pt x="2225932" y="0"/>
                </a:lnTo>
              </a:path>
            </a:pathLst>
          </a:custGeom>
          <a:noFill/>
          <a:ln w="728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38"/>
          <p:cNvSpPr/>
          <p:nvPr/>
        </p:nvSpPr>
        <p:spPr>
          <a:xfrm>
            <a:off x="11679099" y="6186754"/>
            <a:ext cx="810260" cy="0"/>
          </a:xfrm>
          <a:custGeom>
            <a:avLst/>
            <a:gdLst/>
            <a:ahLst/>
            <a:cxnLst/>
            <a:rect l="l" t="t" r="r" b="b"/>
            <a:pathLst>
              <a:path w="810259" h="120000" extrusionOk="0">
                <a:moveTo>
                  <a:pt x="0" y="0"/>
                </a:moveTo>
                <a:lnTo>
                  <a:pt x="809870" y="0"/>
                </a:lnTo>
              </a:path>
            </a:pathLst>
          </a:custGeom>
          <a:noFill/>
          <a:ln w="74125" cap="flat" cmpd="sng">
            <a:solidFill>
              <a:srgbClr val="B3B3B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38"/>
          <p:cNvSpPr/>
          <p:nvPr/>
        </p:nvSpPr>
        <p:spPr>
          <a:xfrm>
            <a:off x="11549145" y="6296687"/>
            <a:ext cx="1144905" cy="582930"/>
          </a:xfrm>
          <a:custGeom>
            <a:avLst/>
            <a:gdLst/>
            <a:ahLst/>
            <a:cxnLst/>
            <a:rect l="l" t="t" r="r" b="b"/>
            <a:pathLst>
              <a:path w="1144904" h="582929" extrusionOk="0">
                <a:moveTo>
                  <a:pt x="0" y="582704"/>
                </a:moveTo>
                <a:lnTo>
                  <a:pt x="1144404" y="582704"/>
                </a:lnTo>
                <a:lnTo>
                  <a:pt x="1144404" y="0"/>
                </a:lnTo>
                <a:lnTo>
                  <a:pt x="0" y="0"/>
                </a:lnTo>
                <a:lnTo>
                  <a:pt x="0" y="582704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38"/>
          <p:cNvSpPr/>
          <p:nvPr/>
        </p:nvSpPr>
        <p:spPr>
          <a:xfrm>
            <a:off x="12693550" y="6296687"/>
            <a:ext cx="260985" cy="582930"/>
          </a:xfrm>
          <a:custGeom>
            <a:avLst/>
            <a:gdLst/>
            <a:ahLst/>
            <a:cxnLst/>
            <a:rect l="l" t="t" r="r" b="b"/>
            <a:pathLst>
              <a:path w="260984" h="582929" extrusionOk="0">
                <a:moveTo>
                  <a:pt x="0" y="582704"/>
                </a:moveTo>
                <a:lnTo>
                  <a:pt x="260840" y="582704"/>
                </a:lnTo>
                <a:lnTo>
                  <a:pt x="260840" y="0"/>
                </a:lnTo>
                <a:lnTo>
                  <a:pt x="0" y="0"/>
                </a:lnTo>
                <a:lnTo>
                  <a:pt x="0" y="582704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38"/>
          <p:cNvSpPr/>
          <p:nvPr/>
        </p:nvSpPr>
        <p:spPr>
          <a:xfrm>
            <a:off x="12954390" y="6296687"/>
            <a:ext cx="608330" cy="582930"/>
          </a:xfrm>
          <a:custGeom>
            <a:avLst/>
            <a:gdLst/>
            <a:ahLst/>
            <a:cxnLst/>
            <a:rect l="l" t="t" r="r" b="b"/>
            <a:pathLst>
              <a:path w="608330" h="582929" extrusionOk="0">
                <a:moveTo>
                  <a:pt x="0" y="582704"/>
                </a:moveTo>
                <a:lnTo>
                  <a:pt x="607824" y="582704"/>
                </a:lnTo>
                <a:lnTo>
                  <a:pt x="607824" y="0"/>
                </a:lnTo>
                <a:lnTo>
                  <a:pt x="0" y="0"/>
                </a:lnTo>
                <a:lnTo>
                  <a:pt x="0" y="582704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38"/>
          <p:cNvSpPr/>
          <p:nvPr/>
        </p:nvSpPr>
        <p:spPr>
          <a:xfrm>
            <a:off x="11681445" y="6731685"/>
            <a:ext cx="880110" cy="0"/>
          </a:xfrm>
          <a:custGeom>
            <a:avLst/>
            <a:gdLst/>
            <a:ahLst/>
            <a:cxnLst/>
            <a:rect l="l" t="t" r="r" b="b"/>
            <a:pathLst>
              <a:path w="880109" h="120000" extrusionOk="0">
                <a:moveTo>
                  <a:pt x="0" y="0"/>
                </a:moveTo>
                <a:lnTo>
                  <a:pt x="879805" y="0"/>
                </a:lnTo>
              </a:path>
            </a:pathLst>
          </a:custGeom>
          <a:noFill/>
          <a:ln w="248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38"/>
          <p:cNvSpPr/>
          <p:nvPr/>
        </p:nvSpPr>
        <p:spPr>
          <a:xfrm>
            <a:off x="11705094" y="6442871"/>
            <a:ext cx="0" cy="436880"/>
          </a:xfrm>
          <a:custGeom>
            <a:avLst/>
            <a:gdLst/>
            <a:ahLst/>
            <a:cxnLst/>
            <a:rect l="l" t="t" r="r" b="b"/>
            <a:pathLst>
              <a:path w="120000" h="436879" extrusionOk="0">
                <a:moveTo>
                  <a:pt x="0" y="0"/>
                </a:moveTo>
                <a:lnTo>
                  <a:pt x="0" y="436520"/>
                </a:lnTo>
              </a:path>
            </a:pathLst>
          </a:custGeom>
          <a:noFill/>
          <a:ln w="206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38"/>
          <p:cNvSpPr/>
          <p:nvPr/>
        </p:nvSpPr>
        <p:spPr>
          <a:xfrm>
            <a:off x="11788342" y="6405584"/>
            <a:ext cx="0" cy="474345"/>
          </a:xfrm>
          <a:custGeom>
            <a:avLst/>
            <a:gdLst/>
            <a:ahLst/>
            <a:cxnLst/>
            <a:rect l="l" t="t" r="r" b="b"/>
            <a:pathLst>
              <a:path w="120000" h="474345" extrusionOk="0">
                <a:moveTo>
                  <a:pt x="0" y="0"/>
                </a:moveTo>
                <a:lnTo>
                  <a:pt x="0" y="473807"/>
                </a:lnTo>
              </a:path>
            </a:pathLst>
          </a:custGeom>
          <a:noFill/>
          <a:ln w="20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8"/>
          <p:cNvSpPr/>
          <p:nvPr/>
        </p:nvSpPr>
        <p:spPr>
          <a:xfrm>
            <a:off x="11871565" y="6444903"/>
            <a:ext cx="0" cy="434975"/>
          </a:xfrm>
          <a:custGeom>
            <a:avLst/>
            <a:gdLst/>
            <a:ahLst/>
            <a:cxnLst/>
            <a:rect l="l" t="t" r="r" b="b"/>
            <a:pathLst>
              <a:path w="120000" h="434975" extrusionOk="0">
                <a:moveTo>
                  <a:pt x="0" y="0"/>
                </a:moveTo>
                <a:lnTo>
                  <a:pt x="0" y="434489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38"/>
          <p:cNvSpPr/>
          <p:nvPr/>
        </p:nvSpPr>
        <p:spPr>
          <a:xfrm>
            <a:off x="11954829" y="6468724"/>
            <a:ext cx="0" cy="410845"/>
          </a:xfrm>
          <a:custGeom>
            <a:avLst/>
            <a:gdLst/>
            <a:ahLst/>
            <a:cxnLst/>
            <a:rect l="l" t="t" r="r" b="b"/>
            <a:pathLst>
              <a:path w="120000" h="410845" extrusionOk="0">
                <a:moveTo>
                  <a:pt x="0" y="0"/>
                </a:moveTo>
                <a:lnTo>
                  <a:pt x="0" y="410668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38"/>
          <p:cNvSpPr/>
          <p:nvPr/>
        </p:nvSpPr>
        <p:spPr>
          <a:xfrm>
            <a:off x="12038083" y="6495645"/>
            <a:ext cx="0" cy="384175"/>
          </a:xfrm>
          <a:custGeom>
            <a:avLst/>
            <a:gdLst/>
            <a:ahLst/>
            <a:cxnLst/>
            <a:rect l="l" t="t" r="r" b="b"/>
            <a:pathLst>
              <a:path w="120000" h="384175" extrusionOk="0">
                <a:moveTo>
                  <a:pt x="0" y="0"/>
                </a:moveTo>
                <a:lnTo>
                  <a:pt x="0" y="383747"/>
                </a:lnTo>
              </a:path>
            </a:pathLst>
          </a:custGeom>
          <a:noFill/>
          <a:ln w="20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38"/>
          <p:cNvSpPr/>
          <p:nvPr/>
        </p:nvSpPr>
        <p:spPr>
          <a:xfrm>
            <a:off x="12121337" y="6405584"/>
            <a:ext cx="0" cy="474345"/>
          </a:xfrm>
          <a:custGeom>
            <a:avLst/>
            <a:gdLst/>
            <a:ahLst/>
            <a:cxnLst/>
            <a:rect l="l" t="t" r="r" b="b"/>
            <a:pathLst>
              <a:path w="120000" h="474345" extrusionOk="0">
                <a:moveTo>
                  <a:pt x="0" y="0"/>
                </a:moveTo>
                <a:lnTo>
                  <a:pt x="0" y="473807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38"/>
          <p:cNvSpPr/>
          <p:nvPr/>
        </p:nvSpPr>
        <p:spPr>
          <a:xfrm>
            <a:off x="12204591" y="6495645"/>
            <a:ext cx="0" cy="384175"/>
          </a:xfrm>
          <a:custGeom>
            <a:avLst/>
            <a:gdLst/>
            <a:ahLst/>
            <a:cxnLst/>
            <a:rect l="l" t="t" r="r" b="b"/>
            <a:pathLst>
              <a:path w="120000" h="384175" extrusionOk="0">
                <a:moveTo>
                  <a:pt x="0" y="0"/>
                </a:moveTo>
                <a:lnTo>
                  <a:pt x="0" y="383747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38"/>
          <p:cNvSpPr/>
          <p:nvPr/>
        </p:nvSpPr>
        <p:spPr>
          <a:xfrm>
            <a:off x="12287835" y="6468724"/>
            <a:ext cx="0" cy="410845"/>
          </a:xfrm>
          <a:custGeom>
            <a:avLst/>
            <a:gdLst/>
            <a:ahLst/>
            <a:cxnLst/>
            <a:rect l="l" t="t" r="r" b="b"/>
            <a:pathLst>
              <a:path w="120000" h="410845" extrusionOk="0">
                <a:moveTo>
                  <a:pt x="0" y="0"/>
                </a:moveTo>
                <a:lnTo>
                  <a:pt x="0" y="410668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38"/>
          <p:cNvSpPr/>
          <p:nvPr/>
        </p:nvSpPr>
        <p:spPr>
          <a:xfrm>
            <a:off x="12371089" y="6444903"/>
            <a:ext cx="0" cy="434975"/>
          </a:xfrm>
          <a:custGeom>
            <a:avLst/>
            <a:gdLst/>
            <a:ahLst/>
            <a:cxnLst/>
            <a:rect l="l" t="t" r="r" b="b"/>
            <a:pathLst>
              <a:path w="120000" h="434975" extrusionOk="0">
                <a:moveTo>
                  <a:pt x="0" y="0"/>
                </a:moveTo>
                <a:lnTo>
                  <a:pt x="0" y="434489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38"/>
          <p:cNvSpPr/>
          <p:nvPr/>
        </p:nvSpPr>
        <p:spPr>
          <a:xfrm>
            <a:off x="12454332" y="6405584"/>
            <a:ext cx="0" cy="474345"/>
          </a:xfrm>
          <a:custGeom>
            <a:avLst/>
            <a:gdLst/>
            <a:ahLst/>
            <a:cxnLst/>
            <a:rect l="l" t="t" r="r" b="b"/>
            <a:pathLst>
              <a:path w="120000" h="474345" extrusionOk="0">
                <a:moveTo>
                  <a:pt x="0" y="0"/>
                </a:moveTo>
                <a:lnTo>
                  <a:pt x="0" y="473807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38"/>
          <p:cNvSpPr/>
          <p:nvPr/>
        </p:nvSpPr>
        <p:spPr>
          <a:xfrm>
            <a:off x="12537597" y="6442871"/>
            <a:ext cx="0" cy="436880"/>
          </a:xfrm>
          <a:custGeom>
            <a:avLst/>
            <a:gdLst/>
            <a:ahLst/>
            <a:cxnLst/>
            <a:rect l="l" t="t" r="r" b="b"/>
            <a:pathLst>
              <a:path w="120000" h="436879" extrusionOk="0">
                <a:moveTo>
                  <a:pt x="0" y="0"/>
                </a:moveTo>
                <a:lnTo>
                  <a:pt x="0" y="436520"/>
                </a:lnTo>
              </a:path>
            </a:pathLst>
          </a:custGeom>
          <a:noFill/>
          <a:ln w="20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13014755" y="6402930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120000" extrusionOk="0">
                <a:moveTo>
                  <a:pt x="0" y="0"/>
                </a:moveTo>
                <a:lnTo>
                  <a:pt x="487555" y="0"/>
                </a:lnTo>
              </a:path>
            </a:pathLst>
          </a:custGeom>
          <a:noFill/>
          <a:ln w="196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38"/>
          <p:cNvSpPr/>
          <p:nvPr/>
        </p:nvSpPr>
        <p:spPr>
          <a:xfrm>
            <a:off x="13014755" y="6507168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120000" extrusionOk="0">
                <a:moveTo>
                  <a:pt x="0" y="0"/>
                </a:moveTo>
                <a:lnTo>
                  <a:pt x="487555" y="0"/>
                </a:lnTo>
              </a:path>
            </a:pathLst>
          </a:custGeom>
          <a:noFill/>
          <a:ln w="19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38"/>
          <p:cNvSpPr/>
          <p:nvPr/>
        </p:nvSpPr>
        <p:spPr>
          <a:xfrm>
            <a:off x="13014755" y="6611395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120000" extrusionOk="0">
                <a:moveTo>
                  <a:pt x="0" y="0"/>
                </a:moveTo>
                <a:lnTo>
                  <a:pt x="487555" y="0"/>
                </a:lnTo>
              </a:path>
            </a:pathLst>
          </a:custGeom>
          <a:noFill/>
          <a:ln w="19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38"/>
          <p:cNvSpPr/>
          <p:nvPr/>
        </p:nvSpPr>
        <p:spPr>
          <a:xfrm>
            <a:off x="13014755" y="6715596"/>
            <a:ext cx="487680" cy="0"/>
          </a:xfrm>
          <a:custGeom>
            <a:avLst/>
            <a:gdLst/>
            <a:ahLst/>
            <a:cxnLst/>
            <a:rect l="l" t="t" r="r" b="b"/>
            <a:pathLst>
              <a:path w="487680" h="120000" extrusionOk="0">
                <a:moveTo>
                  <a:pt x="0" y="0"/>
                </a:moveTo>
                <a:lnTo>
                  <a:pt x="487555" y="0"/>
                </a:lnTo>
              </a:path>
            </a:pathLst>
          </a:custGeom>
          <a:noFill/>
          <a:ln w="19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38"/>
          <p:cNvSpPr/>
          <p:nvPr/>
        </p:nvSpPr>
        <p:spPr>
          <a:xfrm>
            <a:off x="13014755" y="6819839"/>
            <a:ext cx="437515" cy="0"/>
          </a:xfrm>
          <a:custGeom>
            <a:avLst/>
            <a:gdLst/>
            <a:ahLst/>
            <a:cxnLst/>
            <a:rect l="l" t="t" r="r" b="b"/>
            <a:pathLst>
              <a:path w="437515" h="120000" extrusionOk="0">
                <a:moveTo>
                  <a:pt x="0" y="0"/>
                </a:moveTo>
                <a:lnTo>
                  <a:pt x="436887" y="0"/>
                </a:lnTo>
              </a:path>
            </a:pathLst>
          </a:custGeom>
          <a:noFill/>
          <a:ln w="19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38"/>
          <p:cNvSpPr/>
          <p:nvPr/>
        </p:nvSpPr>
        <p:spPr>
          <a:xfrm>
            <a:off x="13082471" y="6340812"/>
            <a:ext cx="0" cy="539115"/>
          </a:xfrm>
          <a:custGeom>
            <a:avLst/>
            <a:gdLst/>
            <a:ahLst/>
            <a:cxnLst/>
            <a:rect l="l" t="t" r="r" b="b"/>
            <a:pathLst>
              <a:path w="120000" h="539115" extrusionOk="0">
                <a:moveTo>
                  <a:pt x="0" y="0"/>
                </a:moveTo>
                <a:lnTo>
                  <a:pt x="0" y="538580"/>
                </a:lnTo>
              </a:path>
            </a:pathLst>
          </a:custGeom>
          <a:noFill/>
          <a:ln w="196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38"/>
          <p:cNvSpPr/>
          <p:nvPr/>
        </p:nvSpPr>
        <p:spPr>
          <a:xfrm>
            <a:off x="13199850" y="6340812"/>
            <a:ext cx="0" cy="539115"/>
          </a:xfrm>
          <a:custGeom>
            <a:avLst/>
            <a:gdLst/>
            <a:ahLst/>
            <a:cxnLst/>
            <a:rect l="l" t="t" r="r" b="b"/>
            <a:pathLst>
              <a:path w="120000" h="539115" extrusionOk="0">
                <a:moveTo>
                  <a:pt x="0" y="0"/>
                </a:moveTo>
                <a:lnTo>
                  <a:pt x="0" y="538580"/>
                </a:lnTo>
              </a:path>
            </a:pathLst>
          </a:custGeom>
          <a:noFill/>
          <a:ln w="196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13317211" y="6340812"/>
            <a:ext cx="0" cy="539115"/>
          </a:xfrm>
          <a:custGeom>
            <a:avLst/>
            <a:gdLst/>
            <a:ahLst/>
            <a:cxnLst/>
            <a:rect l="l" t="t" r="r" b="b"/>
            <a:pathLst>
              <a:path w="120000" h="539115" extrusionOk="0">
                <a:moveTo>
                  <a:pt x="0" y="0"/>
                </a:moveTo>
                <a:lnTo>
                  <a:pt x="0" y="538580"/>
                </a:lnTo>
              </a:path>
            </a:pathLst>
          </a:custGeom>
          <a:noFill/>
          <a:ln w="1965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38"/>
          <p:cNvSpPr/>
          <p:nvPr/>
        </p:nvSpPr>
        <p:spPr>
          <a:xfrm>
            <a:off x="13434564" y="6340812"/>
            <a:ext cx="0" cy="539115"/>
          </a:xfrm>
          <a:custGeom>
            <a:avLst/>
            <a:gdLst/>
            <a:ahLst/>
            <a:cxnLst/>
            <a:rect l="l" t="t" r="r" b="b"/>
            <a:pathLst>
              <a:path w="120000" h="539115" extrusionOk="0">
                <a:moveTo>
                  <a:pt x="0" y="0"/>
                </a:moveTo>
                <a:lnTo>
                  <a:pt x="0" y="538580"/>
                </a:lnTo>
              </a:path>
            </a:pathLst>
          </a:custGeom>
          <a:noFill/>
          <a:ln w="196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38"/>
          <p:cNvSpPr/>
          <p:nvPr/>
        </p:nvSpPr>
        <p:spPr>
          <a:xfrm>
            <a:off x="17411506" y="6447109"/>
            <a:ext cx="277495" cy="326390"/>
          </a:xfrm>
          <a:custGeom>
            <a:avLst/>
            <a:gdLst/>
            <a:ahLst/>
            <a:cxnLst/>
            <a:rect l="l" t="t" r="r" b="b"/>
            <a:pathLst>
              <a:path w="277494" h="326390" extrusionOk="0">
                <a:moveTo>
                  <a:pt x="106865" y="0"/>
                </a:moveTo>
                <a:lnTo>
                  <a:pt x="63760" y="24970"/>
                </a:lnTo>
                <a:lnTo>
                  <a:pt x="29959" y="61118"/>
                </a:lnTo>
                <a:lnTo>
                  <a:pt x="7895" y="106014"/>
                </a:lnTo>
                <a:lnTo>
                  <a:pt x="0" y="157230"/>
                </a:lnTo>
                <a:lnTo>
                  <a:pt x="6037" y="202159"/>
                </a:lnTo>
                <a:lnTo>
                  <a:pt x="23076" y="242525"/>
                </a:lnTo>
                <a:lnTo>
                  <a:pt x="49506" y="276720"/>
                </a:lnTo>
                <a:lnTo>
                  <a:pt x="83715" y="303136"/>
                </a:lnTo>
                <a:lnTo>
                  <a:pt x="124094" y="320165"/>
                </a:lnTo>
                <a:lnTo>
                  <a:pt x="169031" y="326199"/>
                </a:lnTo>
                <a:lnTo>
                  <a:pt x="199078" y="323537"/>
                </a:lnTo>
                <a:lnTo>
                  <a:pt x="227388" y="315855"/>
                </a:lnTo>
                <a:lnTo>
                  <a:pt x="253495" y="303613"/>
                </a:lnTo>
                <a:lnTo>
                  <a:pt x="260071" y="299027"/>
                </a:lnTo>
                <a:lnTo>
                  <a:pt x="214820" y="299027"/>
                </a:lnTo>
                <a:lnTo>
                  <a:pt x="169891" y="292990"/>
                </a:lnTo>
                <a:lnTo>
                  <a:pt x="129517" y="275952"/>
                </a:lnTo>
                <a:lnTo>
                  <a:pt x="95308" y="249527"/>
                </a:lnTo>
                <a:lnTo>
                  <a:pt x="68878" y="215327"/>
                </a:lnTo>
                <a:lnTo>
                  <a:pt x="51837" y="174963"/>
                </a:lnTo>
                <a:lnTo>
                  <a:pt x="45799" y="130048"/>
                </a:lnTo>
                <a:lnTo>
                  <a:pt x="50097" y="92011"/>
                </a:lnTo>
                <a:lnTo>
                  <a:pt x="62350" y="57021"/>
                </a:lnTo>
                <a:lnTo>
                  <a:pt x="81593" y="26033"/>
                </a:lnTo>
                <a:lnTo>
                  <a:pt x="106865" y="0"/>
                </a:lnTo>
                <a:close/>
              </a:path>
              <a:path w="277494" h="326390" extrusionOk="0">
                <a:moveTo>
                  <a:pt x="276933" y="287268"/>
                </a:moveTo>
                <a:lnTo>
                  <a:pt x="262207" y="292299"/>
                </a:lnTo>
                <a:lnTo>
                  <a:pt x="246898" y="295987"/>
                </a:lnTo>
                <a:lnTo>
                  <a:pt x="231078" y="298254"/>
                </a:lnTo>
                <a:lnTo>
                  <a:pt x="214820" y="299027"/>
                </a:lnTo>
                <a:lnTo>
                  <a:pt x="260071" y="299027"/>
                </a:lnTo>
                <a:lnTo>
                  <a:pt x="276933" y="287268"/>
                </a:lnTo>
                <a:close/>
              </a:path>
            </a:pathLst>
          </a:custGeom>
          <a:solidFill>
            <a:srgbClr val="8EBF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38"/>
          <p:cNvSpPr/>
          <p:nvPr/>
        </p:nvSpPr>
        <p:spPr>
          <a:xfrm>
            <a:off x="17457311" y="6435316"/>
            <a:ext cx="292735" cy="311150"/>
          </a:xfrm>
          <a:custGeom>
            <a:avLst/>
            <a:gdLst/>
            <a:ahLst/>
            <a:cxnLst/>
            <a:rect l="l" t="t" r="r" b="b"/>
            <a:pathLst>
              <a:path w="292734" h="311150" extrusionOk="0">
                <a:moveTo>
                  <a:pt x="123221" y="0"/>
                </a:moveTo>
                <a:lnTo>
                  <a:pt x="75816" y="6740"/>
                </a:lnTo>
                <a:lnTo>
                  <a:pt x="35794" y="37823"/>
                </a:lnTo>
                <a:lnTo>
                  <a:pt x="4298" y="103801"/>
                </a:lnTo>
                <a:lnTo>
                  <a:pt x="0" y="141838"/>
                </a:lnTo>
                <a:lnTo>
                  <a:pt x="6037" y="186753"/>
                </a:lnTo>
                <a:lnTo>
                  <a:pt x="23075" y="227117"/>
                </a:lnTo>
                <a:lnTo>
                  <a:pt x="49503" y="261317"/>
                </a:lnTo>
                <a:lnTo>
                  <a:pt x="83709" y="287743"/>
                </a:lnTo>
                <a:lnTo>
                  <a:pt x="124082" y="304780"/>
                </a:lnTo>
                <a:lnTo>
                  <a:pt x="169010" y="310817"/>
                </a:lnTo>
                <a:lnTo>
                  <a:pt x="185274" y="310046"/>
                </a:lnTo>
                <a:lnTo>
                  <a:pt x="231134" y="299058"/>
                </a:lnTo>
                <a:lnTo>
                  <a:pt x="275665" y="242014"/>
                </a:lnTo>
                <a:lnTo>
                  <a:pt x="292200" y="169021"/>
                </a:lnTo>
                <a:lnTo>
                  <a:pt x="286162" y="124084"/>
                </a:lnTo>
                <a:lnTo>
                  <a:pt x="269123" y="83708"/>
                </a:lnTo>
                <a:lnTo>
                  <a:pt x="242696" y="49501"/>
                </a:lnTo>
                <a:lnTo>
                  <a:pt x="208495" y="23073"/>
                </a:lnTo>
                <a:lnTo>
                  <a:pt x="168132" y="6036"/>
                </a:lnTo>
                <a:lnTo>
                  <a:pt x="123221" y="0"/>
                </a:lnTo>
                <a:close/>
              </a:path>
            </a:pathLst>
          </a:custGeom>
          <a:solidFill>
            <a:srgbClr val="8EBF3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38"/>
          <p:cNvSpPr/>
          <p:nvPr/>
        </p:nvSpPr>
        <p:spPr>
          <a:xfrm>
            <a:off x="17512831" y="6505445"/>
            <a:ext cx="151130" cy="374015"/>
          </a:xfrm>
          <a:custGeom>
            <a:avLst/>
            <a:gdLst/>
            <a:ahLst/>
            <a:cxnLst/>
            <a:rect l="l" t="t" r="r" b="b"/>
            <a:pathLst>
              <a:path w="151130" h="374015" extrusionOk="0">
                <a:moveTo>
                  <a:pt x="5361" y="73400"/>
                </a:moveTo>
                <a:lnTo>
                  <a:pt x="2879" y="75327"/>
                </a:lnTo>
                <a:lnTo>
                  <a:pt x="418" y="77285"/>
                </a:lnTo>
                <a:lnTo>
                  <a:pt x="0" y="80866"/>
                </a:lnTo>
                <a:lnTo>
                  <a:pt x="1968" y="83337"/>
                </a:lnTo>
                <a:lnTo>
                  <a:pt x="58668" y="155335"/>
                </a:lnTo>
                <a:lnTo>
                  <a:pt x="58668" y="370124"/>
                </a:lnTo>
                <a:lnTo>
                  <a:pt x="62458" y="373946"/>
                </a:lnTo>
                <a:lnTo>
                  <a:pt x="71914" y="373946"/>
                </a:lnTo>
                <a:lnTo>
                  <a:pt x="75704" y="370124"/>
                </a:lnTo>
                <a:lnTo>
                  <a:pt x="75704" y="249248"/>
                </a:lnTo>
                <a:lnTo>
                  <a:pt x="90754" y="231867"/>
                </a:lnTo>
                <a:lnTo>
                  <a:pt x="75704" y="231867"/>
                </a:lnTo>
                <a:lnTo>
                  <a:pt x="75704" y="136938"/>
                </a:lnTo>
                <a:lnTo>
                  <a:pt x="58668" y="136938"/>
                </a:lnTo>
                <a:lnTo>
                  <a:pt x="10900" y="76301"/>
                </a:lnTo>
                <a:lnTo>
                  <a:pt x="8942" y="73840"/>
                </a:lnTo>
                <a:lnTo>
                  <a:pt x="5361" y="73400"/>
                </a:lnTo>
                <a:close/>
              </a:path>
              <a:path w="151130" h="374015" extrusionOk="0">
                <a:moveTo>
                  <a:pt x="145964" y="154623"/>
                </a:moveTo>
                <a:lnTo>
                  <a:pt x="142393" y="154874"/>
                </a:lnTo>
                <a:lnTo>
                  <a:pt x="140330" y="157209"/>
                </a:lnTo>
                <a:lnTo>
                  <a:pt x="75704" y="231867"/>
                </a:lnTo>
                <a:lnTo>
                  <a:pt x="90754" y="231867"/>
                </a:lnTo>
                <a:lnTo>
                  <a:pt x="151000" y="162288"/>
                </a:lnTo>
                <a:lnTo>
                  <a:pt x="150738" y="158696"/>
                </a:lnTo>
                <a:lnTo>
                  <a:pt x="145964" y="154623"/>
                </a:lnTo>
                <a:close/>
              </a:path>
              <a:path w="151130" h="374015" extrusionOk="0">
                <a:moveTo>
                  <a:pt x="71914" y="0"/>
                </a:moveTo>
                <a:lnTo>
                  <a:pt x="62458" y="0"/>
                </a:lnTo>
                <a:lnTo>
                  <a:pt x="58668" y="3821"/>
                </a:lnTo>
                <a:lnTo>
                  <a:pt x="58668" y="136938"/>
                </a:lnTo>
                <a:lnTo>
                  <a:pt x="75704" y="136938"/>
                </a:lnTo>
                <a:lnTo>
                  <a:pt x="75704" y="91651"/>
                </a:lnTo>
                <a:lnTo>
                  <a:pt x="89404" y="71202"/>
                </a:lnTo>
                <a:lnTo>
                  <a:pt x="75704" y="71202"/>
                </a:lnTo>
                <a:lnTo>
                  <a:pt x="75704" y="3821"/>
                </a:lnTo>
                <a:lnTo>
                  <a:pt x="71914" y="0"/>
                </a:lnTo>
                <a:close/>
              </a:path>
              <a:path w="151130" h="374015" extrusionOk="0">
                <a:moveTo>
                  <a:pt x="106467" y="29873"/>
                </a:moveTo>
                <a:lnTo>
                  <a:pt x="102928" y="30595"/>
                </a:lnTo>
                <a:lnTo>
                  <a:pt x="75704" y="71202"/>
                </a:lnTo>
                <a:lnTo>
                  <a:pt x="89404" y="71202"/>
                </a:lnTo>
                <a:lnTo>
                  <a:pt x="112384" y="36899"/>
                </a:lnTo>
                <a:lnTo>
                  <a:pt x="111671" y="33370"/>
                </a:lnTo>
                <a:lnTo>
                  <a:pt x="106467" y="29873"/>
                </a:lnTo>
                <a:close/>
              </a:path>
            </a:pathLst>
          </a:custGeom>
          <a:solidFill>
            <a:srgbClr val="593B1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38"/>
          <p:cNvSpPr/>
          <p:nvPr/>
        </p:nvSpPr>
        <p:spPr>
          <a:xfrm>
            <a:off x="17591814" y="6446101"/>
            <a:ext cx="141838" cy="13727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38"/>
          <p:cNvSpPr/>
          <p:nvPr/>
        </p:nvSpPr>
        <p:spPr>
          <a:xfrm>
            <a:off x="14424642" y="2814110"/>
            <a:ext cx="164465" cy="294640"/>
          </a:xfrm>
          <a:custGeom>
            <a:avLst/>
            <a:gdLst/>
            <a:ahLst/>
            <a:cxnLst/>
            <a:rect l="l" t="t" r="r" b="b"/>
            <a:pathLst>
              <a:path w="164465" h="294639" extrusionOk="0">
                <a:moveTo>
                  <a:pt x="39401" y="121493"/>
                </a:moveTo>
                <a:lnTo>
                  <a:pt x="35286" y="123849"/>
                </a:lnTo>
                <a:lnTo>
                  <a:pt x="35935" y="131700"/>
                </a:lnTo>
                <a:lnTo>
                  <a:pt x="35734" y="141697"/>
                </a:lnTo>
                <a:lnTo>
                  <a:pt x="34689" y="153837"/>
                </a:lnTo>
                <a:lnTo>
                  <a:pt x="32805" y="168120"/>
                </a:lnTo>
                <a:lnTo>
                  <a:pt x="20144" y="188432"/>
                </a:lnTo>
                <a:lnTo>
                  <a:pt x="10461" y="213996"/>
                </a:lnTo>
                <a:lnTo>
                  <a:pt x="3749" y="244809"/>
                </a:lnTo>
                <a:lnTo>
                  <a:pt x="0" y="280871"/>
                </a:lnTo>
                <a:lnTo>
                  <a:pt x="18064" y="290820"/>
                </a:lnTo>
                <a:lnTo>
                  <a:pt x="51168" y="294169"/>
                </a:lnTo>
                <a:lnTo>
                  <a:pt x="99315" y="290913"/>
                </a:lnTo>
                <a:lnTo>
                  <a:pt x="162508" y="281049"/>
                </a:lnTo>
                <a:lnTo>
                  <a:pt x="164249" y="266022"/>
                </a:lnTo>
                <a:lnTo>
                  <a:pt x="160831" y="251429"/>
                </a:lnTo>
                <a:lnTo>
                  <a:pt x="152252" y="237272"/>
                </a:lnTo>
                <a:lnTo>
                  <a:pt x="138508" y="223553"/>
                </a:lnTo>
                <a:lnTo>
                  <a:pt x="138766" y="209613"/>
                </a:lnTo>
                <a:lnTo>
                  <a:pt x="136984" y="197352"/>
                </a:lnTo>
                <a:lnTo>
                  <a:pt x="133165" y="186768"/>
                </a:lnTo>
                <a:lnTo>
                  <a:pt x="127315" y="177858"/>
                </a:lnTo>
                <a:lnTo>
                  <a:pt x="124669" y="172761"/>
                </a:lnTo>
                <a:lnTo>
                  <a:pt x="122815" y="164282"/>
                </a:lnTo>
                <a:lnTo>
                  <a:pt x="121758" y="152420"/>
                </a:lnTo>
                <a:lnTo>
                  <a:pt x="121504" y="137168"/>
                </a:lnTo>
                <a:lnTo>
                  <a:pt x="120238" y="127818"/>
                </a:lnTo>
                <a:lnTo>
                  <a:pt x="51076" y="127818"/>
                </a:lnTo>
                <a:lnTo>
                  <a:pt x="44700" y="122813"/>
                </a:lnTo>
                <a:lnTo>
                  <a:pt x="39401" y="121493"/>
                </a:lnTo>
                <a:close/>
              </a:path>
              <a:path w="164465" h="294639" extrusionOk="0">
                <a:moveTo>
                  <a:pt x="75631" y="0"/>
                </a:moveTo>
                <a:lnTo>
                  <a:pt x="55118" y="48230"/>
                </a:lnTo>
                <a:lnTo>
                  <a:pt x="51076" y="127818"/>
                </a:lnTo>
                <a:lnTo>
                  <a:pt x="120238" y="127818"/>
                </a:lnTo>
                <a:lnTo>
                  <a:pt x="109942" y="76898"/>
                </a:lnTo>
                <a:lnTo>
                  <a:pt x="83264" y="5476"/>
                </a:lnTo>
                <a:lnTo>
                  <a:pt x="7563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38"/>
          <p:cNvSpPr/>
          <p:nvPr/>
        </p:nvSpPr>
        <p:spPr>
          <a:xfrm>
            <a:off x="14454084" y="2924858"/>
            <a:ext cx="100461" cy="1654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38"/>
          <p:cNvSpPr/>
          <p:nvPr/>
        </p:nvSpPr>
        <p:spPr>
          <a:xfrm>
            <a:off x="14333208" y="3290798"/>
            <a:ext cx="199390" cy="2866390"/>
          </a:xfrm>
          <a:custGeom>
            <a:avLst/>
            <a:gdLst/>
            <a:ahLst/>
            <a:cxnLst/>
            <a:rect l="l" t="t" r="r" b="b"/>
            <a:pathLst>
              <a:path w="199390" h="2866390" extrusionOk="0">
                <a:moveTo>
                  <a:pt x="198763" y="2856583"/>
                </a:moveTo>
                <a:lnTo>
                  <a:pt x="32344" y="2856583"/>
                </a:lnTo>
                <a:lnTo>
                  <a:pt x="198883" y="2866247"/>
                </a:lnTo>
                <a:lnTo>
                  <a:pt x="198763" y="2856583"/>
                </a:lnTo>
                <a:close/>
              </a:path>
              <a:path w="199390" h="2866390" extrusionOk="0">
                <a:moveTo>
                  <a:pt x="163010" y="0"/>
                </a:moveTo>
                <a:lnTo>
                  <a:pt x="71631" y="59003"/>
                </a:lnTo>
                <a:lnTo>
                  <a:pt x="0" y="2860509"/>
                </a:lnTo>
                <a:lnTo>
                  <a:pt x="32344" y="2856583"/>
                </a:lnTo>
                <a:lnTo>
                  <a:pt x="198763" y="2856583"/>
                </a:lnTo>
                <a:lnTo>
                  <a:pt x="16301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38"/>
          <p:cNvSpPr/>
          <p:nvPr/>
        </p:nvSpPr>
        <p:spPr>
          <a:xfrm>
            <a:off x="14496225" y="3290803"/>
            <a:ext cx="259079" cy="2879725"/>
          </a:xfrm>
          <a:custGeom>
            <a:avLst/>
            <a:gdLst/>
            <a:ahLst/>
            <a:cxnLst/>
            <a:rect l="l" t="t" r="r" b="b"/>
            <a:pathLst>
              <a:path w="259080" h="2879725" extrusionOk="0">
                <a:moveTo>
                  <a:pt x="0" y="0"/>
                </a:moveTo>
                <a:lnTo>
                  <a:pt x="35873" y="2866237"/>
                </a:lnTo>
                <a:lnTo>
                  <a:pt x="258871" y="2879252"/>
                </a:lnTo>
                <a:lnTo>
                  <a:pt x="130414" y="69798"/>
                </a:lnTo>
                <a:lnTo>
                  <a:pt x="0" y="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38"/>
          <p:cNvSpPr/>
          <p:nvPr/>
        </p:nvSpPr>
        <p:spPr>
          <a:xfrm>
            <a:off x="14265255" y="3120090"/>
            <a:ext cx="459413" cy="2405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38"/>
          <p:cNvSpPr/>
          <p:nvPr/>
        </p:nvSpPr>
        <p:spPr>
          <a:xfrm>
            <a:off x="14481238" y="3120085"/>
            <a:ext cx="274955" cy="126364"/>
          </a:xfrm>
          <a:custGeom>
            <a:avLst/>
            <a:gdLst/>
            <a:ahLst/>
            <a:cxnLst/>
            <a:rect l="l" t="t" r="r" b="b"/>
            <a:pathLst>
              <a:path w="274955" h="126364" extrusionOk="0">
                <a:moveTo>
                  <a:pt x="0" y="0"/>
                </a:moveTo>
                <a:lnTo>
                  <a:pt x="753" y="21538"/>
                </a:lnTo>
                <a:lnTo>
                  <a:pt x="274525" y="125880"/>
                </a:lnTo>
                <a:lnTo>
                  <a:pt x="251699" y="9305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14481995" y="3141621"/>
            <a:ext cx="274320" cy="156845"/>
          </a:xfrm>
          <a:custGeom>
            <a:avLst/>
            <a:gdLst/>
            <a:ahLst/>
            <a:cxnLst/>
            <a:rect l="l" t="t" r="r" b="b"/>
            <a:pathLst>
              <a:path w="274319" h="156845" extrusionOk="0">
                <a:moveTo>
                  <a:pt x="0" y="0"/>
                </a:moveTo>
                <a:lnTo>
                  <a:pt x="2177" y="61956"/>
                </a:lnTo>
                <a:lnTo>
                  <a:pt x="242673" y="156257"/>
                </a:lnTo>
                <a:lnTo>
                  <a:pt x="273771" y="104342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38"/>
          <p:cNvSpPr/>
          <p:nvPr/>
        </p:nvSpPr>
        <p:spPr>
          <a:xfrm>
            <a:off x="14292978" y="3056132"/>
            <a:ext cx="434091" cy="17497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38"/>
          <p:cNvSpPr/>
          <p:nvPr/>
        </p:nvSpPr>
        <p:spPr>
          <a:xfrm>
            <a:off x="13451642" y="6768495"/>
            <a:ext cx="2259965" cy="144780"/>
          </a:xfrm>
          <a:custGeom>
            <a:avLst/>
            <a:gdLst/>
            <a:ahLst/>
            <a:cxnLst/>
            <a:rect l="l" t="t" r="r" b="b"/>
            <a:pathLst>
              <a:path w="2259965" h="144779" extrusionOk="0">
                <a:moveTo>
                  <a:pt x="0" y="144225"/>
                </a:moveTo>
                <a:lnTo>
                  <a:pt x="2259459" y="144225"/>
                </a:lnTo>
                <a:lnTo>
                  <a:pt x="2259459" y="0"/>
                </a:lnTo>
                <a:lnTo>
                  <a:pt x="0" y="0"/>
                </a:lnTo>
                <a:lnTo>
                  <a:pt x="0" y="144225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38"/>
          <p:cNvSpPr/>
          <p:nvPr/>
        </p:nvSpPr>
        <p:spPr>
          <a:xfrm>
            <a:off x="13777455" y="6637609"/>
            <a:ext cx="1607820" cy="131445"/>
          </a:xfrm>
          <a:custGeom>
            <a:avLst/>
            <a:gdLst/>
            <a:ahLst/>
            <a:cxnLst/>
            <a:rect l="l" t="t" r="r" b="b"/>
            <a:pathLst>
              <a:path w="1607819" h="131445" extrusionOk="0">
                <a:moveTo>
                  <a:pt x="0" y="130875"/>
                </a:moveTo>
                <a:lnTo>
                  <a:pt x="1607783" y="130875"/>
                </a:lnTo>
                <a:lnTo>
                  <a:pt x="1607783" y="0"/>
                </a:lnTo>
                <a:lnTo>
                  <a:pt x="0" y="0"/>
                </a:lnTo>
                <a:lnTo>
                  <a:pt x="0" y="13087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38"/>
          <p:cNvSpPr/>
          <p:nvPr/>
        </p:nvSpPr>
        <p:spPr>
          <a:xfrm>
            <a:off x="14381698" y="6287306"/>
            <a:ext cx="1161415" cy="350520"/>
          </a:xfrm>
          <a:custGeom>
            <a:avLst/>
            <a:gdLst/>
            <a:ahLst/>
            <a:cxnLst/>
            <a:rect l="l" t="t" r="r" b="b"/>
            <a:pathLst>
              <a:path w="1161415" h="350520" extrusionOk="0">
                <a:moveTo>
                  <a:pt x="174130" y="0"/>
                </a:moveTo>
                <a:lnTo>
                  <a:pt x="0" y="0"/>
                </a:lnTo>
                <a:lnTo>
                  <a:pt x="22252" y="39952"/>
                </a:lnTo>
                <a:lnTo>
                  <a:pt x="41677" y="83269"/>
                </a:lnTo>
                <a:lnTo>
                  <a:pt x="58272" y="129950"/>
                </a:lnTo>
                <a:lnTo>
                  <a:pt x="72039" y="179995"/>
                </a:lnTo>
                <a:lnTo>
                  <a:pt x="82976" y="233403"/>
                </a:lnTo>
                <a:lnTo>
                  <a:pt x="91084" y="290172"/>
                </a:lnTo>
                <a:lnTo>
                  <a:pt x="96363" y="350303"/>
                </a:lnTo>
                <a:lnTo>
                  <a:pt x="662555" y="350303"/>
                </a:lnTo>
                <a:lnTo>
                  <a:pt x="718229" y="307929"/>
                </a:lnTo>
                <a:lnTo>
                  <a:pt x="771336" y="268701"/>
                </a:lnTo>
                <a:lnTo>
                  <a:pt x="821879" y="232619"/>
                </a:lnTo>
                <a:lnTo>
                  <a:pt x="869855" y="199681"/>
                </a:lnTo>
                <a:lnTo>
                  <a:pt x="915266" y="169888"/>
                </a:lnTo>
                <a:lnTo>
                  <a:pt x="958112" y="143240"/>
                </a:lnTo>
                <a:lnTo>
                  <a:pt x="998392" y="119736"/>
                </a:lnTo>
                <a:lnTo>
                  <a:pt x="1036107" y="99377"/>
                </a:lnTo>
                <a:lnTo>
                  <a:pt x="1071256" y="82162"/>
                </a:lnTo>
                <a:lnTo>
                  <a:pt x="1133860" y="57164"/>
                </a:lnTo>
                <a:lnTo>
                  <a:pt x="1161315" y="49380"/>
                </a:lnTo>
                <a:lnTo>
                  <a:pt x="174130" y="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38"/>
          <p:cNvSpPr/>
          <p:nvPr/>
        </p:nvSpPr>
        <p:spPr>
          <a:xfrm>
            <a:off x="13614358" y="6287306"/>
            <a:ext cx="864235" cy="350520"/>
          </a:xfrm>
          <a:custGeom>
            <a:avLst/>
            <a:gdLst/>
            <a:ahLst/>
            <a:cxnLst/>
            <a:rect l="l" t="t" r="r" b="b"/>
            <a:pathLst>
              <a:path w="864234" h="350520" extrusionOk="0">
                <a:moveTo>
                  <a:pt x="767337" y="0"/>
                </a:moveTo>
                <a:lnTo>
                  <a:pt x="715885" y="2373"/>
                </a:lnTo>
                <a:lnTo>
                  <a:pt x="613072" y="8484"/>
                </a:lnTo>
                <a:lnTo>
                  <a:pt x="510401" y="16410"/>
                </a:lnTo>
                <a:lnTo>
                  <a:pt x="407896" y="26148"/>
                </a:lnTo>
                <a:lnTo>
                  <a:pt x="305580" y="37695"/>
                </a:lnTo>
                <a:lnTo>
                  <a:pt x="203476" y="51048"/>
                </a:lnTo>
                <a:lnTo>
                  <a:pt x="101608" y="66203"/>
                </a:lnTo>
                <a:lnTo>
                  <a:pt x="0" y="83159"/>
                </a:lnTo>
                <a:lnTo>
                  <a:pt x="48343" y="103927"/>
                </a:lnTo>
                <a:lnTo>
                  <a:pt x="95234" y="126017"/>
                </a:lnTo>
                <a:lnTo>
                  <a:pt x="140673" y="149429"/>
                </a:lnTo>
                <a:lnTo>
                  <a:pt x="184657" y="174162"/>
                </a:lnTo>
                <a:lnTo>
                  <a:pt x="227188" y="200216"/>
                </a:lnTo>
                <a:lnTo>
                  <a:pt x="268263" y="227591"/>
                </a:lnTo>
                <a:lnTo>
                  <a:pt x="307884" y="256288"/>
                </a:lnTo>
                <a:lnTo>
                  <a:pt x="346048" y="286306"/>
                </a:lnTo>
                <a:lnTo>
                  <a:pt x="382757" y="317644"/>
                </a:lnTo>
                <a:lnTo>
                  <a:pt x="418008" y="350303"/>
                </a:lnTo>
                <a:lnTo>
                  <a:pt x="863701" y="350303"/>
                </a:lnTo>
                <a:lnTo>
                  <a:pt x="858422" y="290172"/>
                </a:lnTo>
                <a:lnTo>
                  <a:pt x="850314" y="233403"/>
                </a:lnTo>
                <a:lnTo>
                  <a:pt x="839377" y="179995"/>
                </a:lnTo>
                <a:lnTo>
                  <a:pt x="825610" y="129950"/>
                </a:lnTo>
                <a:lnTo>
                  <a:pt x="808965" y="83159"/>
                </a:lnTo>
                <a:lnTo>
                  <a:pt x="789590" y="39952"/>
                </a:lnTo>
                <a:lnTo>
                  <a:pt x="767337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8"/>
          <p:cNvSpPr/>
          <p:nvPr/>
        </p:nvSpPr>
        <p:spPr>
          <a:xfrm>
            <a:off x="13457738" y="6189357"/>
            <a:ext cx="924560" cy="189865"/>
          </a:xfrm>
          <a:custGeom>
            <a:avLst/>
            <a:gdLst/>
            <a:ahLst/>
            <a:cxnLst/>
            <a:rect l="l" t="t" r="r" b="b"/>
            <a:pathLst>
              <a:path w="924559" h="189864" extrusionOk="0">
                <a:moveTo>
                  <a:pt x="911343" y="0"/>
                </a:moveTo>
                <a:lnTo>
                  <a:pt x="805184" y="12038"/>
                </a:lnTo>
                <a:lnTo>
                  <a:pt x="0" y="112185"/>
                </a:lnTo>
                <a:lnTo>
                  <a:pt x="62301" y="189428"/>
                </a:lnTo>
                <a:lnTo>
                  <a:pt x="156623" y="181114"/>
                </a:lnTo>
                <a:lnTo>
                  <a:pt x="254128" y="164611"/>
                </a:lnTo>
                <a:lnTo>
                  <a:pt x="353115" y="149774"/>
                </a:lnTo>
                <a:lnTo>
                  <a:pt x="453582" y="136602"/>
                </a:lnTo>
                <a:lnTo>
                  <a:pt x="555527" y="125096"/>
                </a:lnTo>
                <a:lnTo>
                  <a:pt x="658950" y="115256"/>
                </a:lnTo>
                <a:lnTo>
                  <a:pt x="763849" y="107081"/>
                </a:lnTo>
                <a:lnTo>
                  <a:pt x="870222" y="100573"/>
                </a:lnTo>
                <a:lnTo>
                  <a:pt x="923961" y="97944"/>
                </a:lnTo>
                <a:lnTo>
                  <a:pt x="91134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38"/>
          <p:cNvSpPr/>
          <p:nvPr/>
        </p:nvSpPr>
        <p:spPr>
          <a:xfrm>
            <a:off x="14369084" y="6189360"/>
            <a:ext cx="1336040" cy="147320"/>
          </a:xfrm>
          <a:custGeom>
            <a:avLst/>
            <a:gdLst/>
            <a:ahLst/>
            <a:cxnLst/>
            <a:rect l="l" t="t" r="r" b="b"/>
            <a:pathLst>
              <a:path w="1336040" h="147320" extrusionOk="0">
                <a:moveTo>
                  <a:pt x="0" y="0"/>
                </a:moveTo>
                <a:lnTo>
                  <a:pt x="12617" y="97944"/>
                </a:lnTo>
                <a:lnTo>
                  <a:pt x="186748" y="97944"/>
                </a:lnTo>
                <a:lnTo>
                  <a:pt x="1173932" y="147325"/>
                </a:lnTo>
                <a:lnTo>
                  <a:pt x="1286023" y="147325"/>
                </a:lnTo>
                <a:lnTo>
                  <a:pt x="1335917" y="73652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38"/>
          <p:cNvSpPr/>
          <p:nvPr/>
        </p:nvSpPr>
        <p:spPr>
          <a:xfrm>
            <a:off x="13457734" y="6147377"/>
            <a:ext cx="911860" cy="154305"/>
          </a:xfrm>
          <a:custGeom>
            <a:avLst/>
            <a:gdLst/>
            <a:ahLst/>
            <a:cxnLst/>
            <a:rect l="l" t="t" r="r" b="b"/>
            <a:pathLst>
              <a:path w="911859" h="154304" extrusionOk="0">
                <a:moveTo>
                  <a:pt x="907815" y="0"/>
                </a:moveTo>
                <a:lnTo>
                  <a:pt x="31538" y="108813"/>
                </a:lnTo>
                <a:lnTo>
                  <a:pt x="0" y="154162"/>
                </a:lnTo>
                <a:lnTo>
                  <a:pt x="805185" y="54015"/>
                </a:lnTo>
                <a:lnTo>
                  <a:pt x="911343" y="41977"/>
                </a:lnTo>
                <a:lnTo>
                  <a:pt x="9078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38"/>
          <p:cNvSpPr/>
          <p:nvPr/>
        </p:nvSpPr>
        <p:spPr>
          <a:xfrm>
            <a:off x="14365552" y="6147381"/>
            <a:ext cx="1339850" cy="116205"/>
          </a:xfrm>
          <a:custGeom>
            <a:avLst/>
            <a:gdLst/>
            <a:ahLst/>
            <a:cxnLst/>
            <a:rect l="l" t="t" r="r" b="b"/>
            <a:pathLst>
              <a:path w="1339850" h="116204" extrusionOk="0">
                <a:moveTo>
                  <a:pt x="0" y="0"/>
                </a:moveTo>
                <a:lnTo>
                  <a:pt x="3528" y="41977"/>
                </a:lnTo>
                <a:lnTo>
                  <a:pt x="1339446" y="115629"/>
                </a:lnTo>
                <a:lnTo>
                  <a:pt x="1308693" y="7618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38"/>
          <p:cNvSpPr/>
          <p:nvPr/>
        </p:nvSpPr>
        <p:spPr>
          <a:xfrm>
            <a:off x="11310132" y="6852692"/>
            <a:ext cx="6543040" cy="60325"/>
          </a:xfrm>
          <a:custGeom>
            <a:avLst/>
            <a:gdLst/>
            <a:ahLst/>
            <a:cxnLst/>
            <a:rect l="l" t="t" r="r" b="b"/>
            <a:pathLst>
              <a:path w="6543040" h="60325" extrusionOk="0">
                <a:moveTo>
                  <a:pt x="6512398" y="0"/>
                </a:moveTo>
                <a:lnTo>
                  <a:pt x="30030" y="0"/>
                </a:lnTo>
                <a:lnTo>
                  <a:pt x="18363" y="2366"/>
                </a:lnTo>
                <a:lnTo>
                  <a:pt x="8815" y="8809"/>
                </a:lnTo>
                <a:lnTo>
                  <a:pt x="2367" y="18345"/>
                </a:lnTo>
                <a:lnTo>
                  <a:pt x="0" y="29988"/>
                </a:lnTo>
                <a:lnTo>
                  <a:pt x="2367" y="41655"/>
                </a:lnTo>
                <a:lnTo>
                  <a:pt x="8815" y="51203"/>
                </a:lnTo>
                <a:lnTo>
                  <a:pt x="18363" y="57651"/>
                </a:lnTo>
                <a:lnTo>
                  <a:pt x="30030" y="60019"/>
                </a:lnTo>
                <a:lnTo>
                  <a:pt x="6512398" y="60019"/>
                </a:lnTo>
                <a:lnTo>
                  <a:pt x="6524067" y="57651"/>
                </a:lnTo>
                <a:lnTo>
                  <a:pt x="6533619" y="51203"/>
                </a:lnTo>
                <a:lnTo>
                  <a:pt x="6540070" y="41655"/>
                </a:lnTo>
                <a:lnTo>
                  <a:pt x="6542439" y="29988"/>
                </a:lnTo>
                <a:lnTo>
                  <a:pt x="6540070" y="18345"/>
                </a:lnTo>
                <a:lnTo>
                  <a:pt x="6533619" y="8809"/>
                </a:lnTo>
                <a:lnTo>
                  <a:pt x="6524067" y="2366"/>
                </a:lnTo>
                <a:lnTo>
                  <a:pt x="6512398" y="0"/>
                </a:lnTo>
                <a:close/>
              </a:path>
            </a:pathLst>
          </a:custGeom>
          <a:solidFill>
            <a:srgbClr val="593B1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38"/>
          <p:cNvSpPr txBox="1"/>
          <p:nvPr/>
        </p:nvSpPr>
        <p:spPr>
          <a:xfrm>
            <a:off x="2337504" y="4513563"/>
            <a:ext cx="7090197" cy="119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7650" b="1" dirty="0" smtClean="0">
                <a:solidFill>
                  <a:srgbClr val="FFFFFF"/>
                </a:solidFill>
                <a:latin typeface="+mn-lt"/>
                <a:ea typeface="Montserrat"/>
                <a:cs typeface="Montserrat"/>
                <a:sym typeface="Montserrat"/>
              </a:rPr>
              <a:t>Thank You!</a:t>
            </a:r>
            <a:endParaRPr sz="7650" b="1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/>
          <p:nvPr/>
        </p:nvSpPr>
        <p:spPr>
          <a:xfrm>
            <a:off x="1881267" y="4322930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64;p14"/>
          <p:cNvSpPr txBox="1">
            <a:spLocks/>
          </p:cNvSpPr>
          <p:nvPr/>
        </p:nvSpPr>
        <p:spPr>
          <a:xfrm>
            <a:off x="2518448" y="4909442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>
                <a:solidFill>
                  <a:schemeClr val="bg1"/>
                </a:solidFill>
              </a:rPr>
              <a:t>1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73" name="Google Shape;164;p14"/>
          <p:cNvSpPr txBox="1">
            <a:spLocks/>
          </p:cNvSpPr>
          <p:nvPr/>
        </p:nvSpPr>
        <p:spPr>
          <a:xfrm>
            <a:off x="3881756" y="4909441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JAKARTA SMART CITY: OVERVIEW &amp; EVOLUTION </a:t>
            </a:r>
            <a:endParaRPr lang="en-ID" sz="4450" dirty="0"/>
          </a:p>
        </p:txBody>
      </p:sp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69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7;p24"/>
          <p:cNvSpPr txBox="1">
            <a:spLocks noGrp="1"/>
          </p:cNvSpPr>
          <p:nvPr>
            <p:ph type="title"/>
          </p:nvPr>
        </p:nvSpPr>
        <p:spPr>
          <a:xfrm>
            <a:off x="842075" y="3431141"/>
            <a:ext cx="8235315" cy="10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 dirty="0"/>
              <a:t>SMART CITY 4.0</a:t>
            </a:r>
            <a:endParaRPr sz="6000" dirty="0"/>
          </a:p>
        </p:txBody>
      </p:sp>
      <p:sp>
        <p:nvSpPr>
          <p:cNvPr id="4" name="Google Shape;554;p25"/>
          <p:cNvSpPr txBox="1"/>
          <p:nvPr/>
        </p:nvSpPr>
        <p:spPr>
          <a:xfrm>
            <a:off x="11882011" y="1087335"/>
            <a:ext cx="7390239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The city government as a  </a:t>
            </a:r>
            <a:r>
              <a:rPr lang="en-ID" sz="2950" b="1" dirty="0">
                <a:solidFill>
                  <a:schemeClr val="bg1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collaborator. </a:t>
            </a:r>
            <a:r>
              <a:rPr lang="en-ID" sz="2950" dirty="0">
                <a:solidFill>
                  <a:schemeClr val="lt1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Citizens 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as </a:t>
            </a:r>
            <a:r>
              <a:rPr lang="en-ID" sz="2950" b="1" dirty="0">
                <a:solidFill>
                  <a:schemeClr val="bg1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co-creators.</a:t>
            </a:r>
            <a:endParaRPr sz="2950" b="1" dirty="0">
              <a:solidFill>
                <a:schemeClr val="bg1"/>
              </a:solidFill>
              <a:latin typeface="+mn-lt"/>
              <a:ea typeface="Arial Hebrew" charset="-79"/>
              <a:cs typeface="Arial Hebrew" charset="-79"/>
              <a:sym typeface="Carme"/>
            </a:endParaRPr>
          </a:p>
        </p:txBody>
      </p:sp>
      <p:sp>
        <p:nvSpPr>
          <p:cNvPr id="5" name="Google Shape;555;p25"/>
          <p:cNvSpPr txBox="1"/>
          <p:nvPr/>
        </p:nvSpPr>
        <p:spPr>
          <a:xfrm>
            <a:off x="906176" y="4980660"/>
            <a:ext cx="6410325" cy="189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LEVELS </a:t>
            </a:r>
            <a:r>
              <a:rPr lang="en-ID" sz="28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</a:p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 EVOLUTION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56;p25"/>
          <p:cNvSpPr txBox="1"/>
          <p:nvPr/>
        </p:nvSpPr>
        <p:spPr>
          <a:xfrm>
            <a:off x="11882011" y="8212517"/>
            <a:ext cx="7865822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The city government as an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administrator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 Citizens as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residents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</a:t>
            </a:r>
            <a:endParaRPr sz="2950" dirty="0">
              <a:solidFill>
                <a:schemeClr val="dk1"/>
              </a:solidFill>
              <a:latin typeface="+mn-lt"/>
              <a:ea typeface="Arial Hebrew" charset="-79"/>
              <a:cs typeface="Arial Hebrew" charset="-79"/>
              <a:sym typeface="Carme"/>
            </a:endParaRPr>
          </a:p>
        </p:txBody>
      </p:sp>
      <p:sp>
        <p:nvSpPr>
          <p:cNvPr id="7" name="Google Shape;557;p25"/>
          <p:cNvSpPr txBox="1"/>
          <p:nvPr/>
        </p:nvSpPr>
        <p:spPr>
          <a:xfrm>
            <a:off x="11882011" y="5799271"/>
            <a:ext cx="6933039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The city government as a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service  provider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 Citizens as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consumers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</a:t>
            </a:r>
            <a:endParaRPr sz="2950" dirty="0">
              <a:solidFill>
                <a:schemeClr val="dk1"/>
              </a:solidFill>
              <a:latin typeface="+mn-lt"/>
              <a:ea typeface="Arial Hebrew" charset="-79"/>
              <a:cs typeface="Arial Hebrew" charset="-79"/>
              <a:sym typeface="Carme"/>
            </a:endParaRPr>
          </a:p>
        </p:txBody>
      </p:sp>
      <p:sp>
        <p:nvSpPr>
          <p:cNvPr id="8" name="Google Shape;558;p25"/>
          <p:cNvSpPr txBox="1"/>
          <p:nvPr/>
        </p:nvSpPr>
        <p:spPr>
          <a:xfrm>
            <a:off x="11882010" y="3452746"/>
            <a:ext cx="7542639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5080" lvl="0" indent="0" algn="l" rtl="0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The city government as a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facilitator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 Citizens as </a:t>
            </a:r>
            <a:r>
              <a:rPr lang="en-ID" sz="2950" b="1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participants</a:t>
            </a:r>
            <a:r>
              <a:rPr lang="en-ID" sz="2950" dirty="0">
                <a:solidFill>
                  <a:srgbClr val="FFFFFF"/>
                </a:solidFill>
                <a:latin typeface="+mn-lt"/>
                <a:ea typeface="Arial Hebrew" charset="-79"/>
                <a:cs typeface="Arial Hebrew" charset="-79"/>
                <a:sym typeface="Carme"/>
              </a:rPr>
              <a:t>.</a:t>
            </a:r>
            <a:endParaRPr sz="2950" dirty="0">
              <a:solidFill>
                <a:schemeClr val="dk1"/>
              </a:solidFill>
              <a:latin typeface="+mn-lt"/>
              <a:ea typeface="Arial Hebrew" charset="-79"/>
              <a:cs typeface="Arial Hebrew" charset="-79"/>
              <a:sym typeface="Carme"/>
            </a:endParaRPr>
          </a:p>
        </p:txBody>
      </p:sp>
      <p:sp>
        <p:nvSpPr>
          <p:cNvPr id="9" name="Google Shape;559;p25"/>
          <p:cNvSpPr/>
          <p:nvPr/>
        </p:nvSpPr>
        <p:spPr>
          <a:xfrm>
            <a:off x="10475199" y="924139"/>
            <a:ext cx="320675" cy="8479155"/>
          </a:xfrm>
          <a:custGeom>
            <a:avLst/>
            <a:gdLst/>
            <a:ahLst/>
            <a:cxnLst/>
            <a:rect l="l" t="t" r="r" b="b"/>
            <a:pathLst>
              <a:path w="320675" h="8479155" extrusionOk="0">
                <a:moveTo>
                  <a:pt x="320524" y="8479155"/>
                </a:moveTo>
                <a:lnTo>
                  <a:pt x="0" y="8479155"/>
                </a:lnTo>
                <a:lnTo>
                  <a:pt x="0" y="0"/>
                </a:lnTo>
                <a:lnTo>
                  <a:pt x="320524" y="0"/>
                </a:lnTo>
                <a:lnTo>
                  <a:pt x="320524" y="8479155"/>
                </a:lnTo>
                <a:close/>
              </a:path>
            </a:pathLst>
          </a:custGeom>
          <a:solidFill>
            <a:srgbClr val="FACE1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560;p25"/>
          <p:cNvSpPr/>
          <p:nvPr/>
        </p:nvSpPr>
        <p:spPr>
          <a:xfrm>
            <a:off x="9902528" y="858656"/>
            <a:ext cx="1466215" cy="1466215"/>
          </a:xfrm>
          <a:custGeom>
            <a:avLst/>
            <a:gdLst/>
            <a:ahLst/>
            <a:cxnLst/>
            <a:rect l="l" t="t" r="r" b="b"/>
            <a:pathLst>
              <a:path w="1466215" h="1466214" extrusionOk="0">
                <a:moveTo>
                  <a:pt x="732930" y="0"/>
                </a:moveTo>
                <a:lnTo>
                  <a:pt x="684740" y="1558"/>
                </a:lnTo>
                <a:lnTo>
                  <a:pt x="637382" y="6171"/>
                </a:lnTo>
                <a:lnTo>
                  <a:pt x="590953" y="13740"/>
                </a:lnTo>
                <a:lnTo>
                  <a:pt x="545550" y="24170"/>
                </a:lnTo>
                <a:lnTo>
                  <a:pt x="501268" y="37364"/>
                </a:lnTo>
                <a:lnTo>
                  <a:pt x="458206" y="53225"/>
                </a:lnTo>
                <a:lnTo>
                  <a:pt x="416458" y="71657"/>
                </a:lnTo>
                <a:lnTo>
                  <a:pt x="376122" y="92562"/>
                </a:lnTo>
                <a:lnTo>
                  <a:pt x="337295" y="115846"/>
                </a:lnTo>
                <a:lnTo>
                  <a:pt x="300072" y="141410"/>
                </a:lnTo>
                <a:lnTo>
                  <a:pt x="264551" y="169158"/>
                </a:lnTo>
                <a:lnTo>
                  <a:pt x="230828" y="198995"/>
                </a:lnTo>
                <a:lnTo>
                  <a:pt x="199000" y="230822"/>
                </a:lnTo>
                <a:lnTo>
                  <a:pt x="169163" y="264545"/>
                </a:lnTo>
                <a:lnTo>
                  <a:pt x="141413" y="300065"/>
                </a:lnTo>
                <a:lnTo>
                  <a:pt x="115849" y="337287"/>
                </a:lnTo>
                <a:lnTo>
                  <a:pt x="92565" y="376114"/>
                </a:lnTo>
                <a:lnTo>
                  <a:pt x="71659" y="416450"/>
                </a:lnTo>
                <a:lnTo>
                  <a:pt x="53226" y="458197"/>
                </a:lnTo>
                <a:lnTo>
                  <a:pt x="37365" y="501259"/>
                </a:lnTo>
                <a:lnTo>
                  <a:pt x="24171" y="545540"/>
                </a:lnTo>
                <a:lnTo>
                  <a:pt x="13741" y="590943"/>
                </a:lnTo>
                <a:lnTo>
                  <a:pt x="6171" y="637372"/>
                </a:lnTo>
                <a:lnTo>
                  <a:pt x="1559" y="684730"/>
                </a:lnTo>
                <a:lnTo>
                  <a:pt x="0" y="732920"/>
                </a:lnTo>
                <a:lnTo>
                  <a:pt x="1559" y="781110"/>
                </a:lnTo>
                <a:lnTo>
                  <a:pt x="6171" y="828467"/>
                </a:lnTo>
                <a:lnTo>
                  <a:pt x="13741" y="874896"/>
                </a:lnTo>
                <a:lnTo>
                  <a:pt x="24171" y="920300"/>
                </a:lnTo>
                <a:lnTo>
                  <a:pt x="37365" y="964581"/>
                </a:lnTo>
                <a:lnTo>
                  <a:pt x="53226" y="1007644"/>
                </a:lnTo>
                <a:lnTo>
                  <a:pt x="71659" y="1049392"/>
                </a:lnTo>
                <a:lnTo>
                  <a:pt x="92565" y="1089728"/>
                </a:lnTo>
                <a:lnTo>
                  <a:pt x="115849" y="1128555"/>
                </a:lnTo>
                <a:lnTo>
                  <a:pt x="141413" y="1165778"/>
                </a:lnTo>
                <a:lnTo>
                  <a:pt x="169163" y="1201299"/>
                </a:lnTo>
                <a:lnTo>
                  <a:pt x="199000" y="1235022"/>
                </a:lnTo>
                <a:lnTo>
                  <a:pt x="230828" y="1266850"/>
                </a:lnTo>
                <a:lnTo>
                  <a:pt x="264551" y="1296687"/>
                </a:lnTo>
                <a:lnTo>
                  <a:pt x="300072" y="1324436"/>
                </a:lnTo>
                <a:lnTo>
                  <a:pt x="337295" y="1350001"/>
                </a:lnTo>
                <a:lnTo>
                  <a:pt x="376122" y="1373285"/>
                </a:lnTo>
                <a:lnTo>
                  <a:pt x="416458" y="1394191"/>
                </a:lnTo>
                <a:lnTo>
                  <a:pt x="458206" y="1412623"/>
                </a:lnTo>
                <a:lnTo>
                  <a:pt x="501268" y="1428485"/>
                </a:lnTo>
                <a:lnTo>
                  <a:pt x="545550" y="1441679"/>
                </a:lnTo>
                <a:lnTo>
                  <a:pt x="590953" y="1452109"/>
                </a:lnTo>
                <a:lnTo>
                  <a:pt x="637382" y="1459679"/>
                </a:lnTo>
                <a:lnTo>
                  <a:pt x="684740" y="1464291"/>
                </a:lnTo>
                <a:lnTo>
                  <a:pt x="732930" y="1465850"/>
                </a:lnTo>
                <a:lnTo>
                  <a:pt x="781120" y="1464291"/>
                </a:lnTo>
                <a:lnTo>
                  <a:pt x="828478" y="1459679"/>
                </a:lnTo>
                <a:lnTo>
                  <a:pt x="874907" y="1452109"/>
                </a:lnTo>
                <a:lnTo>
                  <a:pt x="920310" y="1441679"/>
                </a:lnTo>
                <a:lnTo>
                  <a:pt x="964592" y="1428485"/>
                </a:lnTo>
                <a:lnTo>
                  <a:pt x="1007655" y="1412623"/>
                </a:lnTo>
                <a:lnTo>
                  <a:pt x="1049402" y="1394191"/>
                </a:lnTo>
                <a:lnTo>
                  <a:pt x="1089738" y="1373285"/>
                </a:lnTo>
                <a:lnTo>
                  <a:pt x="1128566" y="1350001"/>
                </a:lnTo>
                <a:lnTo>
                  <a:pt x="1165788" y="1324436"/>
                </a:lnTo>
                <a:lnTo>
                  <a:pt x="1201309" y="1296687"/>
                </a:lnTo>
                <a:lnTo>
                  <a:pt x="1235032" y="1266850"/>
                </a:lnTo>
                <a:lnTo>
                  <a:pt x="1266860" y="1235022"/>
                </a:lnTo>
                <a:lnTo>
                  <a:pt x="1296697" y="1201299"/>
                </a:lnTo>
                <a:lnTo>
                  <a:pt x="1324447" y="1165778"/>
                </a:lnTo>
                <a:lnTo>
                  <a:pt x="1350012" y="1128555"/>
                </a:lnTo>
                <a:lnTo>
                  <a:pt x="1373295" y="1089728"/>
                </a:lnTo>
                <a:lnTo>
                  <a:pt x="1394202" y="1049392"/>
                </a:lnTo>
                <a:lnTo>
                  <a:pt x="1412634" y="1007644"/>
                </a:lnTo>
                <a:lnTo>
                  <a:pt x="1428495" y="964581"/>
                </a:lnTo>
                <a:lnTo>
                  <a:pt x="1441689" y="920300"/>
                </a:lnTo>
                <a:lnTo>
                  <a:pt x="1452119" y="874896"/>
                </a:lnTo>
                <a:lnTo>
                  <a:pt x="1459689" y="828467"/>
                </a:lnTo>
                <a:lnTo>
                  <a:pt x="1464302" y="781110"/>
                </a:lnTo>
                <a:lnTo>
                  <a:pt x="1465861" y="732920"/>
                </a:lnTo>
                <a:lnTo>
                  <a:pt x="1464302" y="684730"/>
                </a:lnTo>
                <a:lnTo>
                  <a:pt x="1459689" y="637372"/>
                </a:lnTo>
                <a:lnTo>
                  <a:pt x="1452119" y="590943"/>
                </a:lnTo>
                <a:lnTo>
                  <a:pt x="1441689" y="545540"/>
                </a:lnTo>
                <a:lnTo>
                  <a:pt x="1428495" y="501259"/>
                </a:lnTo>
                <a:lnTo>
                  <a:pt x="1412634" y="458197"/>
                </a:lnTo>
                <a:lnTo>
                  <a:pt x="1394202" y="416450"/>
                </a:lnTo>
                <a:lnTo>
                  <a:pt x="1373295" y="376114"/>
                </a:lnTo>
                <a:lnTo>
                  <a:pt x="1350012" y="337287"/>
                </a:lnTo>
                <a:lnTo>
                  <a:pt x="1324447" y="300065"/>
                </a:lnTo>
                <a:lnTo>
                  <a:pt x="1296697" y="264545"/>
                </a:lnTo>
                <a:lnTo>
                  <a:pt x="1266860" y="230822"/>
                </a:lnTo>
                <a:lnTo>
                  <a:pt x="1235032" y="198995"/>
                </a:lnTo>
                <a:lnTo>
                  <a:pt x="1201309" y="169158"/>
                </a:lnTo>
                <a:lnTo>
                  <a:pt x="1165788" y="141410"/>
                </a:lnTo>
                <a:lnTo>
                  <a:pt x="1128566" y="115846"/>
                </a:lnTo>
                <a:lnTo>
                  <a:pt x="1089738" y="92562"/>
                </a:lnTo>
                <a:lnTo>
                  <a:pt x="1049402" y="71657"/>
                </a:lnTo>
                <a:lnTo>
                  <a:pt x="1007655" y="53225"/>
                </a:lnTo>
                <a:lnTo>
                  <a:pt x="964592" y="37364"/>
                </a:lnTo>
                <a:lnTo>
                  <a:pt x="920310" y="24170"/>
                </a:lnTo>
                <a:lnTo>
                  <a:pt x="874907" y="13740"/>
                </a:lnTo>
                <a:lnTo>
                  <a:pt x="828478" y="6171"/>
                </a:lnTo>
                <a:lnTo>
                  <a:pt x="781120" y="1558"/>
                </a:lnTo>
                <a:lnTo>
                  <a:pt x="732930" y="0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561;p25"/>
          <p:cNvSpPr txBox="1"/>
          <p:nvPr/>
        </p:nvSpPr>
        <p:spPr>
          <a:xfrm>
            <a:off x="10030480" y="1098397"/>
            <a:ext cx="1210310" cy="21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339725" marR="0" lvl="0" indent="0" algn="l" rtl="0">
              <a:lnSpc>
                <a:spcPct val="8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5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Google Shape;562;p25"/>
          <p:cNvSpPr/>
          <p:nvPr/>
        </p:nvSpPr>
        <p:spPr>
          <a:xfrm>
            <a:off x="9902528" y="7983838"/>
            <a:ext cx="1466215" cy="1466215"/>
          </a:xfrm>
          <a:custGeom>
            <a:avLst/>
            <a:gdLst/>
            <a:ahLst/>
            <a:cxnLst/>
            <a:rect l="l" t="t" r="r" b="b"/>
            <a:pathLst>
              <a:path w="1466215" h="1466215" extrusionOk="0">
                <a:moveTo>
                  <a:pt x="732930" y="0"/>
                </a:moveTo>
                <a:lnTo>
                  <a:pt x="684740" y="1558"/>
                </a:lnTo>
                <a:lnTo>
                  <a:pt x="637382" y="6171"/>
                </a:lnTo>
                <a:lnTo>
                  <a:pt x="590953" y="13740"/>
                </a:lnTo>
                <a:lnTo>
                  <a:pt x="545550" y="24170"/>
                </a:lnTo>
                <a:lnTo>
                  <a:pt x="501268" y="37364"/>
                </a:lnTo>
                <a:lnTo>
                  <a:pt x="458206" y="53225"/>
                </a:lnTo>
                <a:lnTo>
                  <a:pt x="416458" y="71657"/>
                </a:lnTo>
                <a:lnTo>
                  <a:pt x="376122" y="92562"/>
                </a:lnTo>
                <a:lnTo>
                  <a:pt x="337295" y="115846"/>
                </a:lnTo>
                <a:lnTo>
                  <a:pt x="300072" y="141410"/>
                </a:lnTo>
                <a:lnTo>
                  <a:pt x="264551" y="169158"/>
                </a:lnTo>
                <a:lnTo>
                  <a:pt x="230828" y="198995"/>
                </a:lnTo>
                <a:lnTo>
                  <a:pt x="199000" y="230822"/>
                </a:lnTo>
                <a:lnTo>
                  <a:pt x="169163" y="264545"/>
                </a:lnTo>
                <a:lnTo>
                  <a:pt x="141413" y="300065"/>
                </a:lnTo>
                <a:lnTo>
                  <a:pt x="115849" y="337287"/>
                </a:lnTo>
                <a:lnTo>
                  <a:pt x="92565" y="376114"/>
                </a:lnTo>
                <a:lnTo>
                  <a:pt x="71659" y="416450"/>
                </a:lnTo>
                <a:lnTo>
                  <a:pt x="53226" y="458197"/>
                </a:lnTo>
                <a:lnTo>
                  <a:pt x="37365" y="501259"/>
                </a:lnTo>
                <a:lnTo>
                  <a:pt x="24171" y="545540"/>
                </a:lnTo>
                <a:lnTo>
                  <a:pt x="13741" y="590943"/>
                </a:lnTo>
                <a:lnTo>
                  <a:pt x="6171" y="637372"/>
                </a:lnTo>
                <a:lnTo>
                  <a:pt x="1559" y="684730"/>
                </a:lnTo>
                <a:lnTo>
                  <a:pt x="0" y="732920"/>
                </a:lnTo>
                <a:lnTo>
                  <a:pt x="1559" y="781110"/>
                </a:lnTo>
                <a:lnTo>
                  <a:pt x="6171" y="828467"/>
                </a:lnTo>
                <a:lnTo>
                  <a:pt x="13741" y="874896"/>
                </a:lnTo>
                <a:lnTo>
                  <a:pt x="24171" y="920300"/>
                </a:lnTo>
                <a:lnTo>
                  <a:pt x="37365" y="964581"/>
                </a:lnTo>
                <a:lnTo>
                  <a:pt x="53226" y="1007644"/>
                </a:lnTo>
                <a:lnTo>
                  <a:pt x="71659" y="1049392"/>
                </a:lnTo>
                <a:lnTo>
                  <a:pt x="92565" y="1089728"/>
                </a:lnTo>
                <a:lnTo>
                  <a:pt x="115849" y="1128555"/>
                </a:lnTo>
                <a:lnTo>
                  <a:pt x="141413" y="1165778"/>
                </a:lnTo>
                <a:lnTo>
                  <a:pt x="169163" y="1201299"/>
                </a:lnTo>
                <a:lnTo>
                  <a:pt x="199000" y="1235022"/>
                </a:lnTo>
                <a:lnTo>
                  <a:pt x="230828" y="1266850"/>
                </a:lnTo>
                <a:lnTo>
                  <a:pt x="264551" y="1296687"/>
                </a:lnTo>
                <a:lnTo>
                  <a:pt x="300072" y="1324436"/>
                </a:lnTo>
                <a:lnTo>
                  <a:pt x="337295" y="1350001"/>
                </a:lnTo>
                <a:lnTo>
                  <a:pt x="376122" y="1373285"/>
                </a:lnTo>
                <a:lnTo>
                  <a:pt x="416458" y="1394191"/>
                </a:lnTo>
                <a:lnTo>
                  <a:pt x="458206" y="1412623"/>
                </a:lnTo>
                <a:lnTo>
                  <a:pt x="501268" y="1428485"/>
                </a:lnTo>
                <a:lnTo>
                  <a:pt x="545550" y="1441679"/>
                </a:lnTo>
                <a:lnTo>
                  <a:pt x="590953" y="1452109"/>
                </a:lnTo>
                <a:lnTo>
                  <a:pt x="637382" y="1459679"/>
                </a:lnTo>
                <a:lnTo>
                  <a:pt x="684740" y="1464291"/>
                </a:lnTo>
                <a:lnTo>
                  <a:pt x="732930" y="1465850"/>
                </a:lnTo>
                <a:lnTo>
                  <a:pt x="781120" y="1464291"/>
                </a:lnTo>
                <a:lnTo>
                  <a:pt x="828478" y="1459679"/>
                </a:lnTo>
                <a:lnTo>
                  <a:pt x="874907" y="1452109"/>
                </a:lnTo>
                <a:lnTo>
                  <a:pt x="920310" y="1441679"/>
                </a:lnTo>
                <a:lnTo>
                  <a:pt x="964592" y="1428485"/>
                </a:lnTo>
                <a:lnTo>
                  <a:pt x="1007655" y="1412623"/>
                </a:lnTo>
                <a:lnTo>
                  <a:pt x="1049402" y="1394191"/>
                </a:lnTo>
                <a:lnTo>
                  <a:pt x="1089738" y="1373285"/>
                </a:lnTo>
                <a:lnTo>
                  <a:pt x="1128566" y="1350001"/>
                </a:lnTo>
                <a:lnTo>
                  <a:pt x="1165788" y="1324436"/>
                </a:lnTo>
                <a:lnTo>
                  <a:pt x="1201309" y="1296687"/>
                </a:lnTo>
                <a:lnTo>
                  <a:pt x="1235032" y="1266850"/>
                </a:lnTo>
                <a:lnTo>
                  <a:pt x="1266860" y="1235022"/>
                </a:lnTo>
                <a:lnTo>
                  <a:pt x="1296697" y="1201299"/>
                </a:lnTo>
                <a:lnTo>
                  <a:pt x="1324447" y="1165778"/>
                </a:lnTo>
                <a:lnTo>
                  <a:pt x="1350012" y="1128555"/>
                </a:lnTo>
                <a:lnTo>
                  <a:pt x="1373295" y="1089728"/>
                </a:lnTo>
                <a:lnTo>
                  <a:pt x="1394202" y="1049392"/>
                </a:lnTo>
                <a:lnTo>
                  <a:pt x="1412634" y="1007644"/>
                </a:lnTo>
                <a:lnTo>
                  <a:pt x="1428495" y="964581"/>
                </a:lnTo>
                <a:lnTo>
                  <a:pt x="1441689" y="920300"/>
                </a:lnTo>
                <a:lnTo>
                  <a:pt x="1452119" y="874896"/>
                </a:lnTo>
                <a:lnTo>
                  <a:pt x="1459689" y="828467"/>
                </a:lnTo>
                <a:lnTo>
                  <a:pt x="1464302" y="781110"/>
                </a:lnTo>
                <a:lnTo>
                  <a:pt x="1465861" y="732920"/>
                </a:lnTo>
                <a:lnTo>
                  <a:pt x="1464302" y="684730"/>
                </a:lnTo>
                <a:lnTo>
                  <a:pt x="1459689" y="637372"/>
                </a:lnTo>
                <a:lnTo>
                  <a:pt x="1452119" y="590943"/>
                </a:lnTo>
                <a:lnTo>
                  <a:pt x="1441689" y="545540"/>
                </a:lnTo>
                <a:lnTo>
                  <a:pt x="1428495" y="501259"/>
                </a:lnTo>
                <a:lnTo>
                  <a:pt x="1412634" y="458197"/>
                </a:lnTo>
                <a:lnTo>
                  <a:pt x="1394202" y="416450"/>
                </a:lnTo>
                <a:lnTo>
                  <a:pt x="1373295" y="376114"/>
                </a:lnTo>
                <a:lnTo>
                  <a:pt x="1350012" y="337287"/>
                </a:lnTo>
                <a:lnTo>
                  <a:pt x="1324447" y="300065"/>
                </a:lnTo>
                <a:lnTo>
                  <a:pt x="1296697" y="264545"/>
                </a:lnTo>
                <a:lnTo>
                  <a:pt x="1266860" y="230822"/>
                </a:lnTo>
                <a:lnTo>
                  <a:pt x="1235032" y="198995"/>
                </a:lnTo>
                <a:lnTo>
                  <a:pt x="1201309" y="169158"/>
                </a:lnTo>
                <a:lnTo>
                  <a:pt x="1165788" y="141410"/>
                </a:lnTo>
                <a:lnTo>
                  <a:pt x="1128566" y="115846"/>
                </a:lnTo>
                <a:lnTo>
                  <a:pt x="1089738" y="92562"/>
                </a:lnTo>
                <a:lnTo>
                  <a:pt x="1049402" y="71657"/>
                </a:lnTo>
                <a:lnTo>
                  <a:pt x="1007655" y="53225"/>
                </a:lnTo>
                <a:lnTo>
                  <a:pt x="964592" y="37364"/>
                </a:lnTo>
                <a:lnTo>
                  <a:pt x="920310" y="24170"/>
                </a:lnTo>
                <a:lnTo>
                  <a:pt x="874907" y="13740"/>
                </a:lnTo>
                <a:lnTo>
                  <a:pt x="828478" y="6171"/>
                </a:lnTo>
                <a:lnTo>
                  <a:pt x="781120" y="1558"/>
                </a:lnTo>
                <a:lnTo>
                  <a:pt x="732930" y="0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563;p25"/>
          <p:cNvSpPr txBox="1"/>
          <p:nvPr/>
        </p:nvSpPr>
        <p:spPr>
          <a:xfrm>
            <a:off x="10125413" y="8169275"/>
            <a:ext cx="1020444" cy="21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244475" marR="0" lvl="0" indent="0" algn="l" rtl="0">
              <a:lnSpc>
                <a:spcPct val="8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5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564;p25"/>
          <p:cNvSpPr/>
          <p:nvPr/>
        </p:nvSpPr>
        <p:spPr>
          <a:xfrm>
            <a:off x="9902528" y="5570627"/>
            <a:ext cx="1466215" cy="1466215"/>
          </a:xfrm>
          <a:custGeom>
            <a:avLst/>
            <a:gdLst/>
            <a:ahLst/>
            <a:cxnLst/>
            <a:rect l="l" t="t" r="r" b="b"/>
            <a:pathLst>
              <a:path w="1466215" h="1466215" extrusionOk="0">
                <a:moveTo>
                  <a:pt x="732930" y="0"/>
                </a:moveTo>
                <a:lnTo>
                  <a:pt x="684740" y="1559"/>
                </a:lnTo>
                <a:lnTo>
                  <a:pt x="637382" y="6171"/>
                </a:lnTo>
                <a:lnTo>
                  <a:pt x="590953" y="13741"/>
                </a:lnTo>
                <a:lnTo>
                  <a:pt x="545550" y="24171"/>
                </a:lnTo>
                <a:lnTo>
                  <a:pt x="501268" y="37365"/>
                </a:lnTo>
                <a:lnTo>
                  <a:pt x="458206" y="53226"/>
                </a:lnTo>
                <a:lnTo>
                  <a:pt x="416458" y="71659"/>
                </a:lnTo>
                <a:lnTo>
                  <a:pt x="376122" y="92565"/>
                </a:lnTo>
                <a:lnTo>
                  <a:pt x="337295" y="115849"/>
                </a:lnTo>
                <a:lnTo>
                  <a:pt x="300072" y="141413"/>
                </a:lnTo>
                <a:lnTo>
                  <a:pt x="264551" y="169163"/>
                </a:lnTo>
                <a:lnTo>
                  <a:pt x="230828" y="199000"/>
                </a:lnTo>
                <a:lnTo>
                  <a:pt x="199000" y="230828"/>
                </a:lnTo>
                <a:lnTo>
                  <a:pt x="169163" y="264551"/>
                </a:lnTo>
                <a:lnTo>
                  <a:pt x="141413" y="300072"/>
                </a:lnTo>
                <a:lnTo>
                  <a:pt x="115849" y="337295"/>
                </a:lnTo>
                <a:lnTo>
                  <a:pt x="92565" y="376122"/>
                </a:lnTo>
                <a:lnTo>
                  <a:pt x="71659" y="416458"/>
                </a:lnTo>
                <a:lnTo>
                  <a:pt x="53226" y="458206"/>
                </a:lnTo>
                <a:lnTo>
                  <a:pt x="37365" y="501268"/>
                </a:lnTo>
                <a:lnTo>
                  <a:pt x="24171" y="545550"/>
                </a:lnTo>
                <a:lnTo>
                  <a:pt x="13741" y="590953"/>
                </a:lnTo>
                <a:lnTo>
                  <a:pt x="6171" y="637382"/>
                </a:lnTo>
                <a:lnTo>
                  <a:pt x="1559" y="684740"/>
                </a:lnTo>
                <a:lnTo>
                  <a:pt x="0" y="732930"/>
                </a:lnTo>
                <a:lnTo>
                  <a:pt x="1559" y="781120"/>
                </a:lnTo>
                <a:lnTo>
                  <a:pt x="6171" y="828478"/>
                </a:lnTo>
                <a:lnTo>
                  <a:pt x="13741" y="874906"/>
                </a:lnTo>
                <a:lnTo>
                  <a:pt x="24171" y="920310"/>
                </a:lnTo>
                <a:lnTo>
                  <a:pt x="37365" y="964591"/>
                </a:lnTo>
                <a:lnTo>
                  <a:pt x="53226" y="1007653"/>
                </a:lnTo>
                <a:lnTo>
                  <a:pt x="71659" y="1049400"/>
                </a:lnTo>
                <a:lnTo>
                  <a:pt x="92565" y="1089735"/>
                </a:lnTo>
                <a:lnTo>
                  <a:pt x="115849" y="1128562"/>
                </a:lnTo>
                <a:lnTo>
                  <a:pt x="141413" y="1165784"/>
                </a:lnTo>
                <a:lnTo>
                  <a:pt x="169163" y="1201305"/>
                </a:lnTo>
                <a:lnTo>
                  <a:pt x="199000" y="1235027"/>
                </a:lnTo>
                <a:lnTo>
                  <a:pt x="230828" y="1266855"/>
                </a:lnTo>
                <a:lnTo>
                  <a:pt x="264551" y="1296691"/>
                </a:lnTo>
                <a:lnTo>
                  <a:pt x="300072" y="1324440"/>
                </a:lnTo>
                <a:lnTo>
                  <a:pt x="337295" y="1350004"/>
                </a:lnTo>
                <a:lnTo>
                  <a:pt x="376122" y="1373287"/>
                </a:lnTo>
                <a:lnTo>
                  <a:pt x="416458" y="1394193"/>
                </a:lnTo>
                <a:lnTo>
                  <a:pt x="458206" y="1412625"/>
                </a:lnTo>
                <a:lnTo>
                  <a:pt x="501268" y="1428486"/>
                </a:lnTo>
                <a:lnTo>
                  <a:pt x="545550" y="1441679"/>
                </a:lnTo>
                <a:lnTo>
                  <a:pt x="590953" y="1452109"/>
                </a:lnTo>
                <a:lnTo>
                  <a:pt x="637382" y="1459679"/>
                </a:lnTo>
                <a:lnTo>
                  <a:pt x="684740" y="1464291"/>
                </a:lnTo>
                <a:lnTo>
                  <a:pt x="732930" y="1465850"/>
                </a:lnTo>
                <a:lnTo>
                  <a:pt x="781120" y="1464291"/>
                </a:lnTo>
                <a:lnTo>
                  <a:pt x="828478" y="1459679"/>
                </a:lnTo>
                <a:lnTo>
                  <a:pt x="874907" y="1452109"/>
                </a:lnTo>
                <a:lnTo>
                  <a:pt x="920310" y="1441679"/>
                </a:lnTo>
                <a:lnTo>
                  <a:pt x="964592" y="1428486"/>
                </a:lnTo>
                <a:lnTo>
                  <a:pt x="1007655" y="1412625"/>
                </a:lnTo>
                <a:lnTo>
                  <a:pt x="1049402" y="1394193"/>
                </a:lnTo>
                <a:lnTo>
                  <a:pt x="1089738" y="1373287"/>
                </a:lnTo>
                <a:lnTo>
                  <a:pt x="1128566" y="1350004"/>
                </a:lnTo>
                <a:lnTo>
                  <a:pt x="1165788" y="1324440"/>
                </a:lnTo>
                <a:lnTo>
                  <a:pt x="1201309" y="1296691"/>
                </a:lnTo>
                <a:lnTo>
                  <a:pt x="1235032" y="1266855"/>
                </a:lnTo>
                <a:lnTo>
                  <a:pt x="1266860" y="1235027"/>
                </a:lnTo>
                <a:lnTo>
                  <a:pt x="1296697" y="1201305"/>
                </a:lnTo>
                <a:lnTo>
                  <a:pt x="1324447" y="1165784"/>
                </a:lnTo>
                <a:lnTo>
                  <a:pt x="1350012" y="1128562"/>
                </a:lnTo>
                <a:lnTo>
                  <a:pt x="1373295" y="1089735"/>
                </a:lnTo>
                <a:lnTo>
                  <a:pt x="1394202" y="1049400"/>
                </a:lnTo>
                <a:lnTo>
                  <a:pt x="1412634" y="1007653"/>
                </a:lnTo>
                <a:lnTo>
                  <a:pt x="1428495" y="964591"/>
                </a:lnTo>
                <a:lnTo>
                  <a:pt x="1441689" y="920310"/>
                </a:lnTo>
                <a:lnTo>
                  <a:pt x="1452119" y="874906"/>
                </a:lnTo>
                <a:lnTo>
                  <a:pt x="1459689" y="828478"/>
                </a:lnTo>
                <a:lnTo>
                  <a:pt x="1464302" y="781120"/>
                </a:lnTo>
                <a:lnTo>
                  <a:pt x="1465861" y="732930"/>
                </a:lnTo>
                <a:lnTo>
                  <a:pt x="1464302" y="684740"/>
                </a:lnTo>
                <a:lnTo>
                  <a:pt x="1459689" y="637382"/>
                </a:lnTo>
                <a:lnTo>
                  <a:pt x="1452119" y="590953"/>
                </a:lnTo>
                <a:lnTo>
                  <a:pt x="1441689" y="545550"/>
                </a:lnTo>
                <a:lnTo>
                  <a:pt x="1428495" y="501268"/>
                </a:lnTo>
                <a:lnTo>
                  <a:pt x="1412634" y="458206"/>
                </a:lnTo>
                <a:lnTo>
                  <a:pt x="1394202" y="416458"/>
                </a:lnTo>
                <a:lnTo>
                  <a:pt x="1373295" y="376122"/>
                </a:lnTo>
                <a:lnTo>
                  <a:pt x="1350012" y="337295"/>
                </a:lnTo>
                <a:lnTo>
                  <a:pt x="1324447" y="300072"/>
                </a:lnTo>
                <a:lnTo>
                  <a:pt x="1296697" y="264551"/>
                </a:lnTo>
                <a:lnTo>
                  <a:pt x="1266860" y="230828"/>
                </a:lnTo>
                <a:lnTo>
                  <a:pt x="1235032" y="199000"/>
                </a:lnTo>
                <a:lnTo>
                  <a:pt x="1201309" y="169163"/>
                </a:lnTo>
                <a:lnTo>
                  <a:pt x="1165788" y="141413"/>
                </a:lnTo>
                <a:lnTo>
                  <a:pt x="1128566" y="115849"/>
                </a:lnTo>
                <a:lnTo>
                  <a:pt x="1089738" y="92565"/>
                </a:lnTo>
                <a:lnTo>
                  <a:pt x="1049402" y="71659"/>
                </a:lnTo>
                <a:lnTo>
                  <a:pt x="1007655" y="53226"/>
                </a:lnTo>
                <a:lnTo>
                  <a:pt x="964592" y="37365"/>
                </a:lnTo>
                <a:lnTo>
                  <a:pt x="920310" y="24171"/>
                </a:lnTo>
                <a:lnTo>
                  <a:pt x="874907" y="13741"/>
                </a:lnTo>
                <a:lnTo>
                  <a:pt x="828478" y="6171"/>
                </a:lnTo>
                <a:lnTo>
                  <a:pt x="781120" y="1559"/>
                </a:lnTo>
                <a:lnTo>
                  <a:pt x="732930" y="0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65;p25"/>
          <p:cNvSpPr txBox="1"/>
          <p:nvPr/>
        </p:nvSpPr>
        <p:spPr>
          <a:xfrm>
            <a:off x="10053975" y="5822797"/>
            <a:ext cx="1163320" cy="21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316230" marR="0" lvl="0" indent="0" algn="l" rtl="0">
              <a:lnSpc>
                <a:spcPct val="8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5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" name="Google Shape;566;p25"/>
          <p:cNvSpPr/>
          <p:nvPr/>
        </p:nvSpPr>
        <p:spPr>
          <a:xfrm>
            <a:off x="9902528" y="3224013"/>
            <a:ext cx="1466215" cy="1466215"/>
          </a:xfrm>
          <a:custGeom>
            <a:avLst/>
            <a:gdLst/>
            <a:ahLst/>
            <a:cxnLst/>
            <a:rect l="l" t="t" r="r" b="b"/>
            <a:pathLst>
              <a:path w="1466215" h="1466214" extrusionOk="0">
                <a:moveTo>
                  <a:pt x="732930" y="0"/>
                </a:moveTo>
                <a:lnTo>
                  <a:pt x="684740" y="1559"/>
                </a:lnTo>
                <a:lnTo>
                  <a:pt x="637382" y="6171"/>
                </a:lnTo>
                <a:lnTo>
                  <a:pt x="590953" y="13741"/>
                </a:lnTo>
                <a:lnTo>
                  <a:pt x="545550" y="24171"/>
                </a:lnTo>
                <a:lnTo>
                  <a:pt x="501268" y="37365"/>
                </a:lnTo>
                <a:lnTo>
                  <a:pt x="458206" y="53226"/>
                </a:lnTo>
                <a:lnTo>
                  <a:pt x="416458" y="71659"/>
                </a:lnTo>
                <a:lnTo>
                  <a:pt x="376122" y="92565"/>
                </a:lnTo>
                <a:lnTo>
                  <a:pt x="337295" y="115849"/>
                </a:lnTo>
                <a:lnTo>
                  <a:pt x="300072" y="141413"/>
                </a:lnTo>
                <a:lnTo>
                  <a:pt x="264551" y="169163"/>
                </a:lnTo>
                <a:lnTo>
                  <a:pt x="230828" y="199000"/>
                </a:lnTo>
                <a:lnTo>
                  <a:pt x="199000" y="230828"/>
                </a:lnTo>
                <a:lnTo>
                  <a:pt x="169163" y="264551"/>
                </a:lnTo>
                <a:lnTo>
                  <a:pt x="141413" y="300072"/>
                </a:lnTo>
                <a:lnTo>
                  <a:pt x="115849" y="337295"/>
                </a:lnTo>
                <a:lnTo>
                  <a:pt x="92565" y="376122"/>
                </a:lnTo>
                <a:lnTo>
                  <a:pt x="71659" y="416458"/>
                </a:lnTo>
                <a:lnTo>
                  <a:pt x="53226" y="458206"/>
                </a:lnTo>
                <a:lnTo>
                  <a:pt x="37365" y="501268"/>
                </a:lnTo>
                <a:lnTo>
                  <a:pt x="24171" y="545550"/>
                </a:lnTo>
                <a:lnTo>
                  <a:pt x="13741" y="590953"/>
                </a:lnTo>
                <a:lnTo>
                  <a:pt x="6171" y="637382"/>
                </a:lnTo>
                <a:lnTo>
                  <a:pt x="1559" y="684740"/>
                </a:lnTo>
                <a:lnTo>
                  <a:pt x="0" y="732930"/>
                </a:lnTo>
                <a:lnTo>
                  <a:pt x="1559" y="781120"/>
                </a:lnTo>
                <a:lnTo>
                  <a:pt x="6171" y="828478"/>
                </a:lnTo>
                <a:lnTo>
                  <a:pt x="13741" y="874907"/>
                </a:lnTo>
                <a:lnTo>
                  <a:pt x="24171" y="920310"/>
                </a:lnTo>
                <a:lnTo>
                  <a:pt x="37365" y="964592"/>
                </a:lnTo>
                <a:lnTo>
                  <a:pt x="53226" y="1007655"/>
                </a:lnTo>
                <a:lnTo>
                  <a:pt x="71659" y="1049402"/>
                </a:lnTo>
                <a:lnTo>
                  <a:pt x="92565" y="1089738"/>
                </a:lnTo>
                <a:lnTo>
                  <a:pt x="115849" y="1128566"/>
                </a:lnTo>
                <a:lnTo>
                  <a:pt x="141413" y="1165788"/>
                </a:lnTo>
                <a:lnTo>
                  <a:pt x="169163" y="1201309"/>
                </a:lnTo>
                <a:lnTo>
                  <a:pt x="199000" y="1235032"/>
                </a:lnTo>
                <a:lnTo>
                  <a:pt x="230828" y="1266860"/>
                </a:lnTo>
                <a:lnTo>
                  <a:pt x="264551" y="1296697"/>
                </a:lnTo>
                <a:lnTo>
                  <a:pt x="300072" y="1324447"/>
                </a:lnTo>
                <a:lnTo>
                  <a:pt x="337295" y="1350012"/>
                </a:lnTo>
                <a:lnTo>
                  <a:pt x="376122" y="1373295"/>
                </a:lnTo>
                <a:lnTo>
                  <a:pt x="416458" y="1394202"/>
                </a:lnTo>
                <a:lnTo>
                  <a:pt x="458206" y="1412634"/>
                </a:lnTo>
                <a:lnTo>
                  <a:pt x="501268" y="1428495"/>
                </a:lnTo>
                <a:lnTo>
                  <a:pt x="545550" y="1441689"/>
                </a:lnTo>
                <a:lnTo>
                  <a:pt x="590953" y="1452119"/>
                </a:lnTo>
                <a:lnTo>
                  <a:pt x="637382" y="1459689"/>
                </a:lnTo>
                <a:lnTo>
                  <a:pt x="684740" y="1464302"/>
                </a:lnTo>
                <a:lnTo>
                  <a:pt x="732930" y="1465861"/>
                </a:lnTo>
                <a:lnTo>
                  <a:pt x="781120" y="1464302"/>
                </a:lnTo>
                <a:lnTo>
                  <a:pt x="828478" y="1459689"/>
                </a:lnTo>
                <a:lnTo>
                  <a:pt x="874907" y="1452119"/>
                </a:lnTo>
                <a:lnTo>
                  <a:pt x="920310" y="1441689"/>
                </a:lnTo>
                <a:lnTo>
                  <a:pt x="964592" y="1428495"/>
                </a:lnTo>
                <a:lnTo>
                  <a:pt x="1007655" y="1412634"/>
                </a:lnTo>
                <a:lnTo>
                  <a:pt x="1049402" y="1394202"/>
                </a:lnTo>
                <a:lnTo>
                  <a:pt x="1089738" y="1373295"/>
                </a:lnTo>
                <a:lnTo>
                  <a:pt x="1128566" y="1350012"/>
                </a:lnTo>
                <a:lnTo>
                  <a:pt x="1165788" y="1324447"/>
                </a:lnTo>
                <a:lnTo>
                  <a:pt x="1201309" y="1296697"/>
                </a:lnTo>
                <a:lnTo>
                  <a:pt x="1235032" y="1266860"/>
                </a:lnTo>
                <a:lnTo>
                  <a:pt x="1266860" y="1235032"/>
                </a:lnTo>
                <a:lnTo>
                  <a:pt x="1296697" y="1201309"/>
                </a:lnTo>
                <a:lnTo>
                  <a:pt x="1324447" y="1165788"/>
                </a:lnTo>
                <a:lnTo>
                  <a:pt x="1350012" y="1128566"/>
                </a:lnTo>
                <a:lnTo>
                  <a:pt x="1373295" y="1089738"/>
                </a:lnTo>
                <a:lnTo>
                  <a:pt x="1394202" y="1049402"/>
                </a:lnTo>
                <a:lnTo>
                  <a:pt x="1412634" y="1007655"/>
                </a:lnTo>
                <a:lnTo>
                  <a:pt x="1428495" y="964592"/>
                </a:lnTo>
                <a:lnTo>
                  <a:pt x="1441689" y="920310"/>
                </a:lnTo>
                <a:lnTo>
                  <a:pt x="1452119" y="874907"/>
                </a:lnTo>
                <a:lnTo>
                  <a:pt x="1459689" y="828478"/>
                </a:lnTo>
                <a:lnTo>
                  <a:pt x="1464302" y="781120"/>
                </a:lnTo>
                <a:lnTo>
                  <a:pt x="1465861" y="732930"/>
                </a:lnTo>
                <a:lnTo>
                  <a:pt x="1464302" y="684740"/>
                </a:lnTo>
                <a:lnTo>
                  <a:pt x="1459689" y="637382"/>
                </a:lnTo>
                <a:lnTo>
                  <a:pt x="1452119" y="590953"/>
                </a:lnTo>
                <a:lnTo>
                  <a:pt x="1441689" y="545550"/>
                </a:lnTo>
                <a:lnTo>
                  <a:pt x="1428495" y="501268"/>
                </a:lnTo>
                <a:lnTo>
                  <a:pt x="1412634" y="458206"/>
                </a:lnTo>
                <a:lnTo>
                  <a:pt x="1394202" y="416458"/>
                </a:lnTo>
                <a:lnTo>
                  <a:pt x="1373295" y="376122"/>
                </a:lnTo>
                <a:lnTo>
                  <a:pt x="1350012" y="337295"/>
                </a:lnTo>
                <a:lnTo>
                  <a:pt x="1324447" y="300072"/>
                </a:lnTo>
                <a:lnTo>
                  <a:pt x="1296697" y="264551"/>
                </a:lnTo>
                <a:lnTo>
                  <a:pt x="1266860" y="230828"/>
                </a:lnTo>
                <a:lnTo>
                  <a:pt x="1235032" y="199000"/>
                </a:lnTo>
                <a:lnTo>
                  <a:pt x="1201309" y="169163"/>
                </a:lnTo>
                <a:lnTo>
                  <a:pt x="1165788" y="141413"/>
                </a:lnTo>
                <a:lnTo>
                  <a:pt x="1128566" y="115849"/>
                </a:lnTo>
                <a:lnTo>
                  <a:pt x="1089738" y="92565"/>
                </a:lnTo>
                <a:lnTo>
                  <a:pt x="1049402" y="71659"/>
                </a:lnTo>
                <a:lnTo>
                  <a:pt x="1007655" y="53226"/>
                </a:lnTo>
                <a:lnTo>
                  <a:pt x="964592" y="37365"/>
                </a:lnTo>
                <a:lnTo>
                  <a:pt x="920310" y="24171"/>
                </a:lnTo>
                <a:lnTo>
                  <a:pt x="874907" y="13741"/>
                </a:lnTo>
                <a:lnTo>
                  <a:pt x="828478" y="6171"/>
                </a:lnTo>
                <a:lnTo>
                  <a:pt x="781120" y="1559"/>
                </a:lnTo>
                <a:lnTo>
                  <a:pt x="732930" y="0"/>
                </a:lnTo>
                <a:close/>
              </a:path>
            </a:pathLst>
          </a:custGeom>
          <a:solidFill>
            <a:srgbClr val="102F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567;p25"/>
          <p:cNvSpPr txBox="1"/>
          <p:nvPr/>
        </p:nvSpPr>
        <p:spPr>
          <a:xfrm>
            <a:off x="10054610" y="3460597"/>
            <a:ext cx="1162050" cy="21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315595" marR="0" lvl="0" indent="0" algn="l" rtl="0">
              <a:lnSpc>
                <a:spcPct val="8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5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CITY</a:t>
            </a:r>
            <a:endParaRPr sz="175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Google Shape;569;p25"/>
          <p:cNvSpPr txBox="1"/>
          <p:nvPr/>
        </p:nvSpPr>
        <p:spPr>
          <a:xfrm>
            <a:off x="10206220" y="8355885"/>
            <a:ext cx="858831" cy="72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1.0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570;p25"/>
          <p:cNvSpPr txBox="1"/>
          <p:nvPr/>
        </p:nvSpPr>
        <p:spPr>
          <a:xfrm>
            <a:off x="10230428" y="6007425"/>
            <a:ext cx="986867" cy="72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71;p25"/>
          <p:cNvSpPr txBox="1"/>
          <p:nvPr/>
        </p:nvSpPr>
        <p:spPr>
          <a:xfrm>
            <a:off x="10230428" y="3640974"/>
            <a:ext cx="986867" cy="72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3.0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72;p25"/>
          <p:cNvSpPr txBox="1"/>
          <p:nvPr/>
        </p:nvSpPr>
        <p:spPr>
          <a:xfrm>
            <a:off x="10230428" y="1243668"/>
            <a:ext cx="986867" cy="72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1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4.0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70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578" y="-8589"/>
            <a:ext cx="18122872" cy="1019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/>
          <p:nvPr/>
        </p:nvSpPr>
        <p:spPr>
          <a:xfrm>
            <a:off x="1966313" y="0"/>
            <a:ext cx="18116522" cy="10204499"/>
          </a:xfrm>
          <a:prstGeom prst="rect">
            <a:avLst/>
          </a:prstGeom>
          <a:solidFill>
            <a:schemeClr val="dk1">
              <a:alpha val="11764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2508250" y="8169275"/>
            <a:ext cx="10515600" cy="177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4475" rIns="0" bIns="0" anchor="t" anchorCtr="0">
            <a:noAutofit/>
          </a:bodyPr>
          <a:lstStyle/>
          <a:p>
            <a:pPr marL="12700" marR="5080" lvl="0" indent="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350" dirty="0"/>
              <a:t>JSC Lounge</a:t>
            </a:r>
            <a:endParaRPr sz="11350" dirty="0"/>
          </a:p>
        </p:txBody>
      </p:sp>
      <p:sp>
        <p:nvSpPr>
          <p:cNvPr id="8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18" y="0"/>
            <a:ext cx="18829321" cy="10228521"/>
          </a:xfrm>
          <a:prstGeom prst="rect">
            <a:avLst/>
          </a:prstGeom>
        </p:spPr>
      </p:pic>
      <p:sp>
        <p:nvSpPr>
          <p:cNvPr id="4" name="Google Shape;113;p12"/>
          <p:cNvSpPr txBox="1">
            <a:spLocks noGrp="1"/>
          </p:cNvSpPr>
          <p:nvPr>
            <p:ph type="title"/>
          </p:nvPr>
        </p:nvSpPr>
        <p:spPr>
          <a:xfrm>
            <a:off x="738520" y="285380"/>
            <a:ext cx="7788792" cy="1779590"/>
          </a:xfrm>
          <a:prstGeom prst="rect">
            <a:avLst/>
          </a:prstGeom>
          <a:solidFill>
            <a:schemeClr val="tx1">
              <a:lumMod val="50000"/>
              <a:lumOff val="50000"/>
              <a:alpha val="66000"/>
            </a:schemeClr>
          </a:solidFill>
          <a:ln>
            <a:noFill/>
          </a:ln>
        </p:spPr>
        <p:txBody>
          <a:bodyPr spcFirstLastPara="1" wrap="square" lIns="0" tIns="404475" rIns="0" bIns="0" anchor="t" anchorCtr="0">
            <a:noAutofit/>
          </a:bodyPr>
          <a:lstStyle/>
          <a:p>
            <a:pPr marL="12700" marR="5080" lvl="0" indent="0" algn="l" rtl="0">
              <a:lnSpc>
                <a:spcPct val="7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350" dirty="0" smtClean="0">
                <a:solidFill>
                  <a:schemeClr val="bg1">
                    <a:lumMod val="95000"/>
                  </a:schemeClr>
                </a:solidFill>
              </a:rPr>
              <a:t> JSC Team</a:t>
            </a:r>
            <a:endParaRPr sz="113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568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6" name="Google Shape;225;p14"/>
          <p:cNvSpPr/>
          <p:nvPr/>
        </p:nvSpPr>
        <p:spPr>
          <a:xfrm>
            <a:off x="2994782" y="4185015"/>
            <a:ext cx="1625791" cy="1877238"/>
          </a:xfrm>
          <a:custGeom>
            <a:avLst/>
            <a:gdLst/>
            <a:ahLst/>
            <a:cxnLst/>
            <a:rect l="l" t="t" r="r" b="b"/>
            <a:pathLst>
              <a:path w="2098040" h="2422525" extrusionOk="0">
                <a:moveTo>
                  <a:pt x="1048753" y="0"/>
                </a:moveTo>
                <a:lnTo>
                  <a:pt x="0" y="605499"/>
                </a:lnTo>
                <a:lnTo>
                  <a:pt x="0" y="1816478"/>
                </a:lnTo>
                <a:lnTo>
                  <a:pt x="1048753" y="2421978"/>
                </a:lnTo>
                <a:lnTo>
                  <a:pt x="2097496" y="1816478"/>
                </a:lnTo>
                <a:lnTo>
                  <a:pt x="2097496" y="605499"/>
                </a:lnTo>
                <a:lnTo>
                  <a:pt x="1048753" y="0"/>
                </a:lnTo>
                <a:close/>
              </a:path>
            </a:pathLst>
          </a:custGeom>
          <a:solidFill>
            <a:srgbClr val="EF84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4;p14"/>
          <p:cNvSpPr txBox="1">
            <a:spLocks/>
          </p:cNvSpPr>
          <p:nvPr/>
        </p:nvSpPr>
        <p:spPr>
          <a:xfrm>
            <a:off x="3620947" y="4771526"/>
            <a:ext cx="63669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dirty="0" smtClean="0">
                <a:solidFill>
                  <a:schemeClr val="bg1"/>
                </a:solidFill>
              </a:rPr>
              <a:t>2</a:t>
            </a:r>
            <a:endParaRPr lang="en-ID" sz="4450" dirty="0">
              <a:solidFill>
                <a:schemeClr val="bg1"/>
              </a:solidFill>
            </a:endParaRPr>
          </a:p>
        </p:txBody>
      </p:sp>
      <p:sp>
        <p:nvSpPr>
          <p:cNvPr id="8" name="Google Shape;164;p14"/>
          <p:cNvSpPr txBox="1">
            <a:spLocks/>
          </p:cNvSpPr>
          <p:nvPr/>
        </p:nvSpPr>
        <p:spPr>
          <a:xfrm>
            <a:off x="4984255" y="4771525"/>
            <a:ext cx="14500139" cy="7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D" sz="4450" smtClean="0"/>
              <a:t>STRATEGIC ROLES OF ANALYTICS TEAM</a:t>
            </a:r>
            <a:endParaRPr lang="en-ID" sz="4450" dirty="0"/>
          </a:p>
        </p:txBody>
      </p:sp>
    </p:spTree>
    <p:extLst>
      <p:ext uri="{BB962C8B-B14F-4D97-AF65-F5344CB8AC3E}">
        <p14:creationId xmlns:p14="http://schemas.microsoft.com/office/powerpoint/2010/main" val="179456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54;p7"/>
          <p:cNvSpPr txBox="1">
            <a:spLocks noGrp="1"/>
          </p:cNvSpPr>
          <p:nvPr>
            <p:ph type="ftr" idx="11"/>
          </p:nvPr>
        </p:nvSpPr>
        <p:spPr>
          <a:xfrm>
            <a:off x="11131826" y="10518496"/>
            <a:ext cx="8972274" cy="7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1098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Jakarta Smart </a:t>
            </a:r>
            <a:r>
              <a:rPr lang="en-ID" dirty="0" smtClean="0"/>
              <a:t>City: Data &amp; </a:t>
            </a:r>
            <a:r>
              <a:rPr lang="en-ID" smtClean="0"/>
              <a:t>Analytics Division</a:t>
            </a:r>
            <a:endParaRPr dirty="0"/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1254642" y="5006171"/>
            <a:ext cx="17394865" cy="31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0" b="0" i="0" u="none" strike="noStrike" cap="none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14350" indent="-514350" algn="ctr">
              <a:defRPr/>
            </a:pPr>
            <a:r>
              <a:rPr lang="en-US" sz="4400" b="1" dirty="0" smtClean="0">
                <a:solidFill>
                  <a:srgbClr val="EF8420"/>
                </a:solidFill>
                <a:latin typeface="+mn-lt"/>
              </a:rPr>
              <a:t>Alignment with JSC’s Vision:</a:t>
            </a:r>
          </a:p>
          <a:p>
            <a:pPr marL="514350" indent="-514350" algn="ctr">
              <a:defRPr/>
            </a:pP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“To improve </a:t>
            </a:r>
            <a:r>
              <a:rPr lang="en-US" sz="4400" b="1" dirty="0" smtClean="0">
                <a:solidFill>
                  <a:schemeClr val="bg1"/>
                </a:solidFill>
                <a:latin typeface="+mn-lt"/>
              </a:rPr>
              <a:t>satisfaction </a:t>
            </a: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from citizen towards government, </a:t>
            </a:r>
            <a:br>
              <a:rPr lang="en-US" sz="4400" dirty="0" smtClean="0">
                <a:solidFill>
                  <a:schemeClr val="bg1"/>
                </a:solidFill>
                <a:latin typeface="+mn-lt"/>
              </a:rPr>
            </a:b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through </a:t>
            </a:r>
            <a:r>
              <a:rPr lang="en-US" sz="4400" b="1" dirty="0" smtClean="0">
                <a:solidFill>
                  <a:schemeClr val="bg1"/>
                </a:solidFill>
                <a:latin typeface="+mn-lt"/>
              </a:rPr>
              <a:t>data-driven</a:t>
            </a: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+mn-lt"/>
              </a:rPr>
              <a:t>public policy &amp; public services</a:t>
            </a:r>
            <a:r>
              <a:rPr lang="en-US" sz="4400" dirty="0" smtClean="0">
                <a:solidFill>
                  <a:schemeClr val="bg1"/>
                </a:solidFill>
                <a:latin typeface="+mn-lt"/>
              </a:rPr>
              <a:t>”</a:t>
            </a: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1509822" y="2384951"/>
            <a:ext cx="16671851" cy="218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sz="4400" b="1" dirty="0" smtClean="0">
                <a:solidFill>
                  <a:srgbClr val="EF8420"/>
                </a:solidFill>
              </a:rPr>
              <a:t>Role of Data &amp; Analytics:</a:t>
            </a:r>
          </a:p>
          <a:p>
            <a:pPr marL="514350" indent="-51435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400" dirty="0" smtClean="0">
                <a:solidFill>
                  <a:schemeClr val="bg1"/>
                </a:solidFill>
              </a:rPr>
              <a:t>“to make </a:t>
            </a:r>
            <a:r>
              <a:rPr lang="en-US" sz="4400" b="1" dirty="0">
                <a:solidFill>
                  <a:schemeClr val="bg1"/>
                </a:solidFill>
              </a:rPr>
              <a:t>better </a:t>
            </a:r>
            <a:r>
              <a:rPr lang="en-US" sz="4400" b="1" dirty="0" smtClean="0">
                <a:solidFill>
                  <a:schemeClr val="bg1"/>
                </a:solidFill>
              </a:rPr>
              <a:t>decisions, faster</a:t>
            </a:r>
            <a:r>
              <a:rPr lang="en-US" sz="4400" dirty="0" smtClean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37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494</Words>
  <Application>Microsoft Macintosh PowerPoint</Application>
  <PresentationFormat>Custom</PresentationFormat>
  <Paragraphs>129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 Hebrew</vt:lpstr>
      <vt:lpstr>Calibri</vt:lpstr>
      <vt:lpstr>Carme</vt:lpstr>
      <vt:lpstr>Montserrat</vt:lpstr>
      <vt:lpstr>Montserrat Medium</vt:lpstr>
      <vt:lpstr>Arial</vt:lpstr>
      <vt:lpstr>Office Theme</vt:lpstr>
      <vt:lpstr>DATA VISUALIZATION PRINCIPLES</vt:lpstr>
      <vt:lpstr>INTRO</vt:lpstr>
      <vt:lpstr>AGENDA</vt:lpstr>
      <vt:lpstr>PowerPoint Presentation</vt:lpstr>
      <vt:lpstr>SMART CITY 4.0</vt:lpstr>
      <vt:lpstr>JSC Lounge</vt:lpstr>
      <vt:lpstr> JSC Team</vt:lpstr>
      <vt:lpstr>PowerPoint Presentation</vt:lpstr>
      <vt:lpstr>PowerPoint Presentation</vt:lpstr>
      <vt:lpstr>DATA VARIETIES</vt:lpstr>
      <vt:lpstr>SUCCESS STORIES</vt:lpstr>
      <vt:lpstr>COVID-19 ANALYSIS</vt:lpstr>
      <vt:lpstr>PowerPoint Presentation</vt:lpstr>
      <vt:lpstr>WHAT &amp; WHY</vt:lpstr>
      <vt:lpstr>WHAT &amp; WHY</vt:lpstr>
      <vt:lpstr>PRINCIPLES</vt:lpstr>
      <vt:lpstr>PRINCIPLES</vt:lpstr>
      <vt:lpstr>CHART VARIETIES</vt:lpstr>
      <vt:lpstr>EXAMPLE</vt:lpstr>
      <vt:lpstr>EXAMPLE (BAD)</vt:lpstr>
      <vt:lpstr>EXAMPLE (GOOD)</vt:lpstr>
      <vt:lpstr>EXAMPLE (GOOD)</vt:lpstr>
      <vt:lpstr>INDUSTRY EXAMPLE </vt:lpstr>
      <vt:lpstr>INDUSTRY EXAMPLE </vt:lpstr>
      <vt:lpstr>INDUSTRY EXAMPLE </vt:lpstr>
      <vt:lpstr>TOOLS (NOT EXHAUSTIVE)</vt:lpstr>
      <vt:lpstr>REFERENCES (NOT EXHAUSTIVE)</vt:lpstr>
      <vt:lpstr>HANDS-ON</vt:lpstr>
      <vt:lpstr>HANDS-ON</vt:lpstr>
      <vt:lpstr>HANDS-ON</vt:lpstr>
      <vt:lpstr>HANDS-ON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DEVELOPMENT IN THE CAPITAL OF INDONESIA</dc:title>
  <cp:lastModifiedBy>Juan Kanggrawan</cp:lastModifiedBy>
  <cp:revision>206</cp:revision>
  <cp:lastPrinted>2020-08-09T07:51:52Z</cp:lastPrinted>
  <dcterms:modified xsi:type="dcterms:W3CDTF">2020-09-24T15:21:24Z</dcterms:modified>
</cp:coreProperties>
</file>